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687" r:id="rId2"/>
    <p:sldMasterId id="2147483679" r:id="rId3"/>
  </p:sldMasterIdLst>
  <p:notesMasterIdLst>
    <p:notesMasterId r:id="rId12"/>
  </p:notesMasterIdLst>
  <p:sldIdLst>
    <p:sldId id="792" r:id="rId4"/>
    <p:sldId id="923" r:id="rId5"/>
    <p:sldId id="924" r:id="rId6"/>
    <p:sldId id="889" r:id="rId7"/>
    <p:sldId id="781" r:id="rId8"/>
    <p:sldId id="925" r:id="rId9"/>
    <p:sldId id="782" r:id="rId10"/>
    <p:sldId id="922" r:id="rId11"/>
  </p:sldIdLst>
  <p:sldSz cx="9144000" cy="6858000" type="screen4x3"/>
  <p:notesSz cx="6886575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orient="horz" pos="347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84F941-CEA5-453C-12C9-F13E080159DE}" name="Sonja Eder" initials="SE" userId="S::sonja.eder@leaderwd.onmicrosoft.com::d0fada52-03a8-474a-a629-b641042f73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ja Eder" initials="SE" lastIdx="1" clrIdx="0">
    <p:extLst>
      <p:ext uri="{19B8F6BF-5375-455C-9EA6-DF929625EA0E}">
        <p15:presenceInfo xmlns:p15="http://schemas.microsoft.com/office/powerpoint/2012/main" userId="Sonja E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00"/>
    <a:srgbClr val="00A3E0"/>
    <a:srgbClr val="001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453DE-F554-41B1-92E7-C4581EABA6A2}" v="2" dt="2025-01-24T09:30:30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87" autoAdjust="0"/>
  </p:normalViewPr>
  <p:slideViewPr>
    <p:cSldViewPr snapToGrid="0">
      <p:cViewPr varScale="1">
        <p:scale>
          <a:sx n="84" d="100"/>
          <a:sy n="84" d="100"/>
        </p:scale>
        <p:origin x="2394" y="78"/>
      </p:cViewPr>
      <p:guideLst>
        <p:guide orient="horz" pos="777"/>
        <p:guide pos="272"/>
        <p:guide orient="horz" pos="347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ainitz" userId="50534388-0d01-4c18-bb7c-717c3ae0d83e" providerId="ADAL" clId="{2A312796-C024-4359-8069-D7687968F683}"/>
    <pc:docChg chg="modSld">
      <pc:chgData name="Michael Hainitz" userId="50534388-0d01-4c18-bb7c-717c3ae0d83e" providerId="ADAL" clId="{2A312796-C024-4359-8069-D7687968F683}" dt="2024-10-01T12:11:03.712" v="0"/>
      <pc:docMkLst>
        <pc:docMk/>
      </pc:docMkLst>
      <pc:sldChg chg="addSp modSp">
        <pc:chgData name="Michael Hainitz" userId="50534388-0d01-4c18-bb7c-717c3ae0d83e" providerId="ADAL" clId="{2A312796-C024-4359-8069-D7687968F683}" dt="2024-10-01T12:11:03.712" v="0"/>
        <pc:sldMkLst>
          <pc:docMk/>
          <pc:sldMk cId="966914339" sldId="782"/>
        </pc:sldMkLst>
      </pc:sldChg>
    </pc:docChg>
  </pc:docChgLst>
  <pc:docChgLst>
    <pc:chgData name="Michael Hainitz" userId="50534388-0d01-4c18-bb7c-717c3ae0d83e" providerId="ADAL" clId="{170B90B0-911C-4D04-A301-A27C629D0999}"/>
    <pc:docChg chg="undo redo custSel addSld delSld modSld sldOrd">
      <pc:chgData name="Michael Hainitz" userId="50534388-0d01-4c18-bb7c-717c3ae0d83e" providerId="ADAL" clId="{170B90B0-911C-4D04-A301-A27C629D0999}" dt="2024-07-01T12:52:43.585" v="17283" actId="20577"/>
      <pc:docMkLst>
        <pc:docMk/>
      </pc:docMkLst>
      <pc:sldChg chg="addSp delSp modSp mod modNotesTx">
        <pc:chgData name="Michael Hainitz" userId="50534388-0d01-4c18-bb7c-717c3ae0d83e" providerId="ADAL" clId="{170B90B0-911C-4D04-A301-A27C629D0999}" dt="2024-07-01T10:09:01.863" v="9872" actId="20577"/>
        <pc:sldMkLst>
          <pc:docMk/>
          <pc:sldMk cId="483392819" sldId="256"/>
        </pc:sldMkLst>
      </pc:sldChg>
      <pc:sldChg chg="modSp mod modNotesTx">
        <pc:chgData name="Michael Hainitz" userId="50534388-0d01-4c18-bb7c-717c3ae0d83e" providerId="ADAL" clId="{170B90B0-911C-4D04-A301-A27C629D0999}" dt="2024-06-20T11:32:46.316" v="141" actId="6549"/>
        <pc:sldMkLst>
          <pc:docMk/>
          <pc:sldMk cId="53459262" sldId="257"/>
        </pc:sldMkLst>
      </pc:sldChg>
      <pc:sldChg chg="modSp mod">
        <pc:chgData name="Michael Hainitz" userId="50534388-0d01-4c18-bb7c-717c3ae0d83e" providerId="ADAL" clId="{170B90B0-911C-4D04-A301-A27C629D0999}" dt="2024-06-20T11:53:22.622" v="754" actId="14100"/>
        <pc:sldMkLst>
          <pc:docMk/>
          <pc:sldMk cId="2590920301" sldId="258"/>
        </pc:sldMkLst>
      </pc:sldChg>
      <pc:sldChg chg="del">
        <pc:chgData name="Michael Hainitz" userId="50534388-0d01-4c18-bb7c-717c3ae0d83e" providerId="ADAL" clId="{170B90B0-911C-4D04-A301-A27C629D0999}" dt="2024-06-20T11:33:24.169" v="172" actId="47"/>
        <pc:sldMkLst>
          <pc:docMk/>
          <pc:sldMk cId="709392855" sldId="264"/>
        </pc:sldMkLst>
      </pc:sldChg>
      <pc:sldChg chg="modSp mod modNotesTx">
        <pc:chgData name="Michael Hainitz" userId="50534388-0d01-4c18-bb7c-717c3ae0d83e" providerId="ADAL" clId="{170B90B0-911C-4D04-A301-A27C629D0999}" dt="2024-07-01T11:37:50.488" v="10285" actId="20577"/>
        <pc:sldMkLst>
          <pc:docMk/>
          <pc:sldMk cId="3682310410" sldId="267"/>
        </pc:sldMkLst>
      </pc:sldChg>
      <pc:sldChg chg="delSp modSp mod">
        <pc:chgData name="Michael Hainitz" userId="50534388-0d01-4c18-bb7c-717c3ae0d83e" providerId="ADAL" clId="{170B90B0-911C-4D04-A301-A27C629D0999}" dt="2024-07-01T11:38:35.960" v="10333" actId="1036"/>
        <pc:sldMkLst>
          <pc:docMk/>
          <pc:sldMk cId="1487652147" sldId="378"/>
        </pc:sldMkLst>
      </pc:sldChg>
      <pc:sldChg chg="del">
        <pc:chgData name="Michael Hainitz" userId="50534388-0d01-4c18-bb7c-717c3ae0d83e" providerId="ADAL" clId="{170B90B0-911C-4D04-A301-A27C629D0999}" dt="2024-06-20T11:33:22.531" v="170" actId="47"/>
        <pc:sldMkLst>
          <pc:docMk/>
          <pc:sldMk cId="3721423361" sldId="388"/>
        </pc:sldMkLst>
      </pc:sldChg>
      <pc:sldChg chg="del">
        <pc:chgData name="Michael Hainitz" userId="50534388-0d01-4c18-bb7c-717c3ae0d83e" providerId="ADAL" clId="{170B90B0-911C-4D04-A301-A27C629D0999}" dt="2024-06-20T11:33:23.333" v="171" actId="47"/>
        <pc:sldMkLst>
          <pc:docMk/>
          <pc:sldMk cId="445689408" sldId="389"/>
        </pc:sldMkLst>
      </pc:sldChg>
      <pc:sldChg chg="addSp delSp modSp add del mod delAnim modAnim modNotesTx">
        <pc:chgData name="Michael Hainitz" userId="50534388-0d01-4c18-bb7c-717c3ae0d83e" providerId="ADAL" clId="{170B90B0-911C-4D04-A301-A27C629D0999}" dt="2024-07-01T10:10:39.587" v="9946" actId="20577"/>
        <pc:sldMkLst>
          <pc:docMk/>
          <pc:sldMk cId="971143118" sldId="554"/>
        </pc:sldMkLst>
      </pc:sldChg>
      <pc:sldChg chg="add del">
        <pc:chgData name="Michael Hainitz" userId="50534388-0d01-4c18-bb7c-717c3ae0d83e" providerId="ADAL" clId="{170B90B0-911C-4D04-A301-A27C629D0999}" dt="2024-06-20T12:20:04.429" v="1349" actId="47"/>
        <pc:sldMkLst>
          <pc:docMk/>
          <pc:sldMk cId="1767177636" sldId="600"/>
        </pc:sldMkLst>
      </pc:sldChg>
      <pc:sldChg chg="addSp delSp modSp mod modNotesTx">
        <pc:chgData name="Michael Hainitz" userId="50534388-0d01-4c18-bb7c-717c3ae0d83e" providerId="ADAL" clId="{170B90B0-911C-4D04-A301-A27C629D0999}" dt="2024-07-01T10:10:57.637" v="9953"/>
        <pc:sldMkLst>
          <pc:docMk/>
          <pc:sldMk cId="1618071833" sldId="654"/>
        </pc:sldMkLst>
      </pc:sldChg>
      <pc:sldChg chg="add del">
        <pc:chgData name="Michael Hainitz" userId="50534388-0d01-4c18-bb7c-717c3ae0d83e" providerId="ADAL" clId="{170B90B0-911C-4D04-A301-A27C629D0999}" dt="2024-06-20T12:20:02.777" v="1348" actId="47"/>
        <pc:sldMkLst>
          <pc:docMk/>
          <pc:sldMk cId="1312638396" sldId="674"/>
        </pc:sldMkLst>
      </pc:sldChg>
      <pc:sldChg chg="addSp delSp modSp mod modNotesTx">
        <pc:chgData name="Michael Hainitz" userId="50534388-0d01-4c18-bb7c-717c3ae0d83e" providerId="ADAL" clId="{170B90B0-911C-4D04-A301-A27C629D0999}" dt="2024-07-01T10:10:47.540" v="9948"/>
        <pc:sldMkLst>
          <pc:docMk/>
          <pc:sldMk cId="4138713386" sldId="690"/>
        </pc:sldMkLst>
      </pc:sldChg>
      <pc:sldChg chg="del">
        <pc:chgData name="Michael Hainitz" userId="50534388-0d01-4c18-bb7c-717c3ae0d83e" providerId="ADAL" clId="{170B90B0-911C-4D04-A301-A27C629D0999}" dt="2024-06-20T11:33:21.562" v="169" actId="47"/>
        <pc:sldMkLst>
          <pc:docMk/>
          <pc:sldMk cId="2686278848" sldId="742"/>
        </pc:sldMkLst>
      </pc:sldChg>
      <pc:sldChg chg="del">
        <pc:chgData name="Michael Hainitz" userId="50534388-0d01-4c18-bb7c-717c3ae0d83e" providerId="ADAL" clId="{170B90B0-911C-4D04-A301-A27C629D0999}" dt="2024-06-20T12:11:12.866" v="1276" actId="47"/>
        <pc:sldMkLst>
          <pc:docMk/>
          <pc:sldMk cId="3086425019" sldId="743"/>
        </pc:sldMkLst>
      </pc:sldChg>
      <pc:sldChg chg="modSp mod modNotesTx">
        <pc:chgData name="Michael Hainitz" userId="50534388-0d01-4c18-bb7c-717c3ae0d83e" providerId="ADAL" clId="{170B90B0-911C-4D04-A301-A27C629D0999}" dt="2024-07-01T10:10:56.207" v="9952"/>
        <pc:sldMkLst>
          <pc:docMk/>
          <pc:sldMk cId="1764952459" sldId="747"/>
        </pc:sldMkLst>
      </pc:sldChg>
      <pc:sldChg chg="del">
        <pc:chgData name="Michael Hainitz" userId="50534388-0d01-4c18-bb7c-717c3ae0d83e" providerId="ADAL" clId="{170B90B0-911C-4D04-A301-A27C629D0999}" dt="2024-06-20T12:32:51.196" v="1792" actId="47"/>
        <pc:sldMkLst>
          <pc:docMk/>
          <pc:sldMk cId="2464081980" sldId="754"/>
        </pc:sldMkLst>
      </pc:sldChg>
      <pc:sldChg chg="addSp delSp modSp mod modNotesTx">
        <pc:chgData name="Michael Hainitz" userId="50534388-0d01-4c18-bb7c-717c3ae0d83e" providerId="ADAL" clId="{170B90B0-911C-4D04-A301-A27C629D0999}" dt="2024-06-20T12:44:47.563" v="2262" actId="6549"/>
        <pc:sldMkLst>
          <pc:docMk/>
          <pc:sldMk cId="1538536468" sldId="756"/>
        </pc:sldMkLst>
      </pc:sldChg>
      <pc:sldChg chg="add del">
        <pc:chgData name="Michael Hainitz" userId="50534388-0d01-4c18-bb7c-717c3ae0d83e" providerId="ADAL" clId="{170B90B0-911C-4D04-A301-A27C629D0999}" dt="2024-06-20T12:20:01.477" v="1347" actId="47"/>
        <pc:sldMkLst>
          <pc:docMk/>
          <pc:sldMk cId="200550770" sldId="757"/>
        </pc:sldMkLst>
      </pc:sldChg>
      <pc:sldChg chg="addSp modSp mod modNotesTx">
        <pc:chgData name="Michael Hainitz" userId="50534388-0d01-4c18-bb7c-717c3ae0d83e" providerId="ADAL" clId="{170B90B0-911C-4D04-A301-A27C629D0999}" dt="2024-07-01T12:16:42.930" v="14976" actId="20577"/>
        <pc:sldMkLst>
          <pc:docMk/>
          <pc:sldMk cId="855604474" sldId="764"/>
        </pc:sldMkLst>
      </pc:sldChg>
      <pc:sldChg chg="modSp mod modNotesTx">
        <pc:chgData name="Michael Hainitz" userId="50534388-0d01-4c18-bb7c-717c3ae0d83e" providerId="ADAL" clId="{170B90B0-911C-4D04-A301-A27C629D0999}" dt="2024-07-01T10:17:37.853" v="10283" actId="20577"/>
        <pc:sldMkLst>
          <pc:docMk/>
          <pc:sldMk cId="2917153626" sldId="768"/>
        </pc:sldMkLst>
      </pc:sldChg>
      <pc:sldChg chg="del ord">
        <pc:chgData name="Michael Hainitz" userId="50534388-0d01-4c18-bb7c-717c3ae0d83e" providerId="ADAL" clId="{170B90B0-911C-4D04-A301-A27C629D0999}" dt="2024-06-20T11:45:48.839" v="578" actId="47"/>
        <pc:sldMkLst>
          <pc:docMk/>
          <pc:sldMk cId="2376749796" sldId="770"/>
        </pc:sldMkLst>
      </pc:sldChg>
      <pc:sldChg chg="del ord">
        <pc:chgData name="Michael Hainitz" userId="50534388-0d01-4c18-bb7c-717c3ae0d83e" providerId="ADAL" clId="{170B90B0-911C-4D04-A301-A27C629D0999}" dt="2024-06-20T11:45:48.839" v="578" actId="47"/>
        <pc:sldMkLst>
          <pc:docMk/>
          <pc:sldMk cId="1568267607" sldId="773"/>
        </pc:sldMkLst>
      </pc:sldChg>
      <pc:sldChg chg="addSp modSp mod ord modNotesTx">
        <pc:chgData name="Michael Hainitz" userId="50534388-0d01-4c18-bb7c-717c3ae0d83e" providerId="ADAL" clId="{170B90B0-911C-4D04-A301-A27C629D0999}" dt="2024-06-20T12:16:55.357" v="1328" actId="20577"/>
        <pc:sldMkLst>
          <pc:docMk/>
          <pc:sldMk cId="3350031839" sldId="774"/>
        </pc:sldMkLst>
      </pc:sldChg>
      <pc:sldChg chg="del ord">
        <pc:chgData name="Michael Hainitz" userId="50534388-0d01-4c18-bb7c-717c3ae0d83e" providerId="ADAL" clId="{170B90B0-911C-4D04-A301-A27C629D0999}" dt="2024-06-20T11:45:48.839" v="578" actId="47"/>
        <pc:sldMkLst>
          <pc:docMk/>
          <pc:sldMk cId="3566481808" sldId="775"/>
        </pc:sldMkLst>
      </pc:sldChg>
      <pc:sldChg chg="addSp delSp modSp add del mod delAnim modAnim">
        <pc:chgData name="Michael Hainitz" userId="50534388-0d01-4c18-bb7c-717c3ae0d83e" providerId="ADAL" clId="{170B90B0-911C-4D04-A301-A27C629D0999}" dt="2024-06-25T06:46:31.289" v="3535" actId="2696"/>
        <pc:sldMkLst>
          <pc:docMk/>
          <pc:sldMk cId="1894977324" sldId="776"/>
        </pc:sldMkLst>
      </pc:sldChg>
      <pc:sldChg chg="modSp del mod">
        <pc:chgData name="Michael Hainitz" userId="50534388-0d01-4c18-bb7c-717c3ae0d83e" providerId="ADAL" clId="{170B90B0-911C-4D04-A301-A27C629D0999}" dt="2024-06-20T12:45:43.151" v="2268" actId="47"/>
        <pc:sldMkLst>
          <pc:docMk/>
          <pc:sldMk cId="3234707509" sldId="779"/>
        </pc:sldMkLst>
      </pc:sldChg>
      <pc:sldChg chg="addSp delSp modSp del mod modShow modNotesTx">
        <pc:chgData name="Michael Hainitz" userId="50534388-0d01-4c18-bb7c-717c3ae0d83e" providerId="ADAL" clId="{170B90B0-911C-4D04-A301-A27C629D0999}" dt="2024-06-28T08:52:58.309" v="8133" actId="47"/>
        <pc:sldMkLst>
          <pc:docMk/>
          <pc:sldMk cId="1548073983" sldId="780"/>
        </pc:sldMkLst>
      </pc:sldChg>
      <pc:sldChg chg="addSp delSp modSp mod modNotesTx">
        <pc:chgData name="Michael Hainitz" userId="50534388-0d01-4c18-bb7c-717c3ae0d83e" providerId="ADAL" clId="{170B90B0-911C-4D04-A301-A27C629D0999}" dt="2024-07-01T11:53:47.272" v="12483" actId="20577"/>
        <pc:sldMkLst>
          <pc:docMk/>
          <pc:sldMk cId="2641090413" sldId="781"/>
        </pc:sldMkLst>
      </pc:sldChg>
      <pc:sldChg chg="addSp delSp modSp mod modNotesTx">
        <pc:chgData name="Michael Hainitz" userId="50534388-0d01-4c18-bb7c-717c3ae0d83e" providerId="ADAL" clId="{170B90B0-911C-4D04-A301-A27C629D0999}" dt="2024-07-01T11:55:14.986" v="12794" actId="5793"/>
        <pc:sldMkLst>
          <pc:docMk/>
          <pc:sldMk cId="966914339" sldId="782"/>
        </pc:sldMkLst>
      </pc:sldChg>
      <pc:sldChg chg="modSp add del mod modNotesTx">
        <pc:chgData name="Michael Hainitz" userId="50534388-0d01-4c18-bb7c-717c3ae0d83e" providerId="ADAL" clId="{170B90B0-911C-4D04-A301-A27C629D0999}" dt="2024-07-01T10:15:25.645" v="10191" actId="20577"/>
        <pc:sldMkLst>
          <pc:docMk/>
          <pc:sldMk cId="2288244204" sldId="783"/>
        </pc:sldMkLst>
      </pc:sldChg>
      <pc:sldChg chg="del">
        <pc:chgData name="Michael Hainitz" userId="50534388-0d01-4c18-bb7c-717c3ae0d83e" providerId="ADAL" clId="{170B90B0-911C-4D04-A301-A27C629D0999}" dt="2024-06-20T11:47:00.243" v="602" actId="47"/>
        <pc:sldMkLst>
          <pc:docMk/>
          <pc:sldMk cId="4283956133" sldId="784"/>
        </pc:sldMkLst>
      </pc:sldChg>
      <pc:sldChg chg="modSp mod modNotesTx">
        <pc:chgData name="Michael Hainitz" userId="50534388-0d01-4c18-bb7c-717c3ae0d83e" providerId="ADAL" clId="{170B90B0-911C-4D04-A301-A27C629D0999}" dt="2024-07-01T10:10:53.646" v="9950"/>
        <pc:sldMkLst>
          <pc:docMk/>
          <pc:sldMk cId="1352879337" sldId="785"/>
        </pc:sldMkLst>
      </pc:sldChg>
      <pc:sldChg chg="del">
        <pc:chgData name="Michael Hainitz" userId="50534388-0d01-4c18-bb7c-717c3ae0d83e" providerId="ADAL" clId="{170B90B0-911C-4D04-A301-A27C629D0999}" dt="2024-06-20T12:32:54.791" v="1795" actId="47"/>
        <pc:sldMkLst>
          <pc:docMk/>
          <pc:sldMk cId="3923023736" sldId="787"/>
        </pc:sldMkLst>
      </pc:sldChg>
      <pc:sldChg chg="del">
        <pc:chgData name="Michael Hainitz" userId="50534388-0d01-4c18-bb7c-717c3ae0d83e" providerId="ADAL" clId="{170B90B0-911C-4D04-A301-A27C629D0999}" dt="2024-06-20T12:32:52.320" v="1793" actId="47"/>
        <pc:sldMkLst>
          <pc:docMk/>
          <pc:sldMk cId="3157302497" sldId="788"/>
        </pc:sldMkLst>
      </pc:sldChg>
      <pc:sldChg chg="del">
        <pc:chgData name="Michael Hainitz" userId="50534388-0d01-4c18-bb7c-717c3ae0d83e" providerId="ADAL" clId="{170B90B0-911C-4D04-A301-A27C629D0999}" dt="2024-06-20T12:33:00.855" v="1796" actId="47"/>
        <pc:sldMkLst>
          <pc:docMk/>
          <pc:sldMk cId="2416610439" sldId="789"/>
        </pc:sldMkLst>
      </pc:sldChg>
      <pc:sldChg chg="del">
        <pc:chgData name="Michael Hainitz" userId="50534388-0d01-4c18-bb7c-717c3ae0d83e" providerId="ADAL" clId="{170B90B0-911C-4D04-A301-A27C629D0999}" dt="2024-06-20T11:48:27.049" v="629" actId="47"/>
        <pc:sldMkLst>
          <pc:docMk/>
          <pc:sldMk cId="68312190" sldId="791"/>
        </pc:sldMkLst>
      </pc:sldChg>
      <pc:sldChg chg="addSp delSp modSp mod modNotesTx">
        <pc:chgData name="Michael Hainitz" userId="50534388-0d01-4c18-bb7c-717c3ae0d83e" providerId="ADAL" clId="{170B90B0-911C-4D04-A301-A27C629D0999}" dt="2024-07-01T11:45:08.178" v="10975" actId="20577"/>
        <pc:sldMkLst>
          <pc:docMk/>
          <pc:sldMk cId="3811770318" sldId="792"/>
        </pc:sldMkLst>
      </pc:sldChg>
      <pc:sldChg chg="addSp modSp mod modNotesTx">
        <pc:chgData name="Michael Hainitz" userId="50534388-0d01-4c18-bb7c-717c3ae0d83e" providerId="ADAL" clId="{170B90B0-911C-4D04-A301-A27C629D0999}" dt="2024-07-01T12:17:05.291" v="14980" actId="12"/>
        <pc:sldMkLst>
          <pc:docMk/>
          <pc:sldMk cId="687174149" sldId="793"/>
        </pc:sldMkLst>
      </pc:sldChg>
      <pc:sldChg chg="del">
        <pc:chgData name="Michael Hainitz" userId="50534388-0d01-4c18-bb7c-717c3ae0d83e" providerId="ADAL" clId="{170B90B0-911C-4D04-A301-A27C629D0999}" dt="2024-06-20T12:45:45.076" v="2269" actId="47"/>
        <pc:sldMkLst>
          <pc:docMk/>
          <pc:sldMk cId="764053798" sldId="794"/>
        </pc:sldMkLst>
      </pc:sldChg>
      <pc:sldChg chg="del ord">
        <pc:chgData name="Michael Hainitz" userId="50534388-0d01-4c18-bb7c-717c3ae0d83e" providerId="ADAL" clId="{170B90B0-911C-4D04-A301-A27C629D0999}" dt="2024-06-20T11:45:48.839" v="578" actId="47"/>
        <pc:sldMkLst>
          <pc:docMk/>
          <pc:sldMk cId="430157097" sldId="795"/>
        </pc:sldMkLst>
      </pc:sldChg>
      <pc:sldChg chg="del ord">
        <pc:chgData name="Michael Hainitz" userId="50534388-0d01-4c18-bb7c-717c3ae0d83e" providerId="ADAL" clId="{170B90B0-911C-4D04-A301-A27C629D0999}" dt="2024-06-20T11:45:48.839" v="578" actId="47"/>
        <pc:sldMkLst>
          <pc:docMk/>
          <pc:sldMk cId="2891716240" sldId="796"/>
        </pc:sldMkLst>
      </pc:sldChg>
      <pc:sldChg chg="del ord">
        <pc:chgData name="Michael Hainitz" userId="50534388-0d01-4c18-bb7c-717c3ae0d83e" providerId="ADAL" clId="{170B90B0-911C-4D04-A301-A27C629D0999}" dt="2024-06-20T11:45:48.839" v="578" actId="47"/>
        <pc:sldMkLst>
          <pc:docMk/>
          <pc:sldMk cId="617902673" sldId="797"/>
        </pc:sldMkLst>
      </pc:sldChg>
      <pc:sldChg chg="del ord">
        <pc:chgData name="Michael Hainitz" userId="50534388-0d01-4c18-bb7c-717c3ae0d83e" providerId="ADAL" clId="{170B90B0-911C-4D04-A301-A27C629D0999}" dt="2024-06-20T11:45:48.839" v="578" actId="47"/>
        <pc:sldMkLst>
          <pc:docMk/>
          <pc:sldMk cId="3053256241" sldId="798"/>
        </pc:sldMkLst>
      </pc:sldChg>
      <pc:sldChg chg="del ord">
        <pc:chgData name="Michael Hainitz" userId="50534388-0d01-4c18-bb7c-717c3ae0d83e" providerId="ADAL" clId="{170B90B0-911C-4D04-A301-A27C629D0999}" dt="2024-06-20T11:45:48.839" v="578" actId="47"/>
        <pc:sldMkLst>
          <pc:docMk/>
          <pc:sldMk cId="1162692538" sldId="799"/>
        </pc:sldMkLst>
      </pc:sldChg>
      <pc:sldChg chg="del">
        <pc:chgData name="Michael Hainitz" userId="50534388-0d01-4c18-bb7c-717c3ae0d83e" providerId="ADAL" clId="{170B90B0-911C-4D04-A301-A27C629D0999}" dt="2024-06-20T11:48:31.359" v="630" actId="47"/>
        <pc:sldMkLst>
          <pc:docMk/>
          <pc:sldMk cId="3975949363" sldId="800"/>
        </pc:sldMkLst>
      </pc:sldChg>
      <pc:sldChg chg="modSp mod modNotesTx">
        <pc:chgData name="Michael Hainitz" userId="50534388-0d01-4c18-bb7c-717c3ae0d83e" providerId="ADAL" clId="{170B90B0-911C-4D04-A301-A27C629D0999}" dt="2024-06-20T12:26:26.873" v="1630" actId="6549"/>
        <pc:sldMkLst>
          <pc:docMk/>
          <pc:sldMk cId="162042692" sldId="801"/>
        </pc:sldMkLst>
      </pc:sldChg>
      <pc:sldChg chg="addSp delSp modSp mod modNotesTx">
        <pc:chgData name="Michael Hainitz" userId="50534388-0d01-4c18-bb7c-717c3ae0d83e" providerId="ADAL" clId="{170B90B0-911C-4D04-A301-A27C629D0999}" dt="2024-06-20T12:27:35.469" v="1668" actId="6549"/>
        <pc:sldMkLst>
          <pc:docMk/>
          <pc:sldMk cId="3490107224" sldId="802"/>
        </pc:sldMkLst>
      </pc:sldChg>
      <pc:sldChg chg="del">
        <pc:chgData name="Michael Hainitz" userId="50534388-0d01-4c18-bb7c-717c3ae0d83e" providerId="ADAL" clId="{170B90B0-911C-4D04-A301-A27C629D0999}" dt="2024-06-20T12:21:01.233" v="1354" actId="47"/>
        <pc:sldMkLst>
          <pc:docMk/>
          <pc:sldMk cId="1731001630" sldId="803"/>
        </pc:sldMkLst>
      </pc:sldChg>
      <pc:sldChg chg="del">
        <pc:chgData name="Michael Hainitz" userId="50534388-0d01-4c18-bb7c-717c3ae0d83e" providerId="ADAL" clId="{170B90B0-911C-4D04-A301-A27C629D0999}" dt="2024-06-20T12:20:58.401" v="1353" actId="47"/>
        <pc:sldMkLst>
          <pc:docMk/>
          <pc:sldMk cId="2814728685" sldId="804"/>
        </pc:sldMkLst>
      </pc:sldChg>
      <pc:sldChg chg="del">
        <pc:chgData name="Michael Hainitz" userId="50534388-0d01-4c18-bb7c-717c3ae0d83e" providerId="ADAL" clId="{170B90B0-911C-4D04-A301-A27C629D0999}" dt="2024-06-20T12:20:57.377" v="1352" actId="47"/>
        <pc:sldMkLst>
          <pc:docMk/>
          <pc:sldMk cId="823686188" sldId="805"/>
        </pc:sldMkLst>
      </pc:sldChg>
      <pc:sldChg chg="del">
        <pc:chgData name="Michael Hainitz" userId="50534388-0d01-4c18-bb7c-717c3ae0d83e" providerId="ADAL" clId="{170B90B0-911C-4D04-A301-A27C629D0999}" dt="2024-06-20T12:20:56.625" v="1351" actId="47"/>
        <pc:sldMkLst>
          <pc:docMk/>
          <pc:sldMk cId="1818921544" sldId="806"/>
        </pc:sldMkLst>
      </pc:sldChg>
      <pc:sldChg chg="del">
        <pc:chgData name="Michael Hainitz" userId="50534388-0d01-4c18-bb7c-717c3ae0d83e" providerId="ADAL" clId="{170B90B0-911C-4D04-A301-A27C629D0999}" dt="2024-06-20T12:20:55.056" v="1350" actId="47"/>
        <pc:sldMkLst>
          <pc:docMk/>
          <pc:sldMk cId="2456681820" sldId="807"/>
        </pc:sldMkLst>
      </pc:sldChg>
      <pc:sldChg chg="del">
        <pc:chgData name="Michael Hainitz" userId="50534388-0d01-4c18-bb7c-717c3ae0d83e" providerId="ADAL" clId="{170B90B0-911C-4D04-A301-A27C629D0999}" dt="2024-06-20T11:35:25.833" v="267" actId="47"/>
        <pc:sldMkLst>
          <pc:docMk/>
          <pc:sldMk cId="2063725770" sldId="808"/>
        </pc:sldMkLst>
      </pc:sldChg>
      <pc:sldChg chg="del">
        <pc:chgData name="Michael Hainitz" userId="50534388-0d01-4c18-bb7c-717c3ae0d83e" providerId="ADAL" clId="{170B90B0-911C-4D04-A301-A27C629D0999}" dt="2024-06-20T11:35:26.636" v="268" actId="47"/>
        <pc:sldMkLst>
          <pc:docMk/>
          <pc:sldMk cId="170293459" sldId="809"/>
        </pc:sldMkLst>
      </pc:sldChg>
      <pc:sldChg chg="del">
        <pc:chgData name="Michael Hainitz" userId="50534388-0d01-4c18-bb7c-717c3ae0d83e" providerId="ADAL" clId="{170B90B0-911C-4D04-A301-A27C629D0999}" dt="2024-06-20T11:35:27.610" v="269" actId="47"/>
        <pc:sldMkLst>
          <pc:docMk/>
          <pc:sldMk cId="589862878" sldId="810"/>
        </pc:sldMkLst>
      </pc:sldChg>
      <pc:sldChg chg="add del">
        <pc:chgData name="Michael Hainitz" userId="50534388-0d01-4c18-bb7c-717c3ae0d83e" providerId="ADAL" clId="{170B90B0-911C-4D04-A301-A27C629D0999}" dt="2024-06-20T11:35:36.966" v="274" actId="47"/>
        <pc:sldMkLst>
          <pc:docMk/>
          <pc:sldMk cId="2251177073" sldId="811"/>
        </pc:sldMkLst>
      </pc:sldChg>
      <pc:sldChg chg="del">
        <pc:chgData name="Michael Hainitz" userId="50534388-0d01-4c18-bb7c-717c3ae0d83e" providerId="ADAL" clId="{170B90B0-911C-4D04-A301-A27C629D0999}" dt="2024-06-20T12:32:53.347" v="1794" actId="47"/>
        <pc:sldMkLst>
          <pc:docMk/>
          <pc:sldMk cId="2726551662" sldId="812"/>
        </pc:sldMkLst>
      </pc:sldChg>
      <pc:sldChg chg="del">
        <pc:chgData name="Michael Hainitz" userId="50534388-0d01-4c18-bb7c-717c3ae0d83e" providerId="ADAL" clId="{170B90B0-911C-4D04-A301-A27C629D0999}" dt="2024-06-20T11:35:17.312" v="260" actId="47"/>
        <pc:sldMkLst>
          <pc:docMk/>
          <pc:sldMk cId="2251972246" sldId="813"/>
        </pc:sldMkLst>
      </pc:sldChg>
      <pc:sldChg chg="del">
        <pc:chgData name="Michael Hainitz" userId="50534388-0d01-4c18-bb7c-717c3ae0d83e" providerId="ADAL" clId="{170B90B0-911C-4D04-A301-A27C629D0999}" dt="2024-06-20T11:35:18.427" v="261" actId="47"/>
        <pc:sldMkLst>
          <pc:docMk/>
          <pc:sldMk cId="1782389536" sldId="814"/>
        </pc:sldMkLst>
      </pc:sldChg>
      <pc:sldChg chg="del">
        <pc:chgData name="Michael Hainitz" userId="50534388-0d01-4c18-bb7c-717c3ae0d83e" providerId="ADAL" clId="{170B90B0-911C-4D04-A301-A27C629D0999}" dt="2024-06-20T11:35:19.326" v="262" actId="47"/>
        <pc:sldMkLst>
          <pc:docMk/>
          <pc:sldMk cId="1035056194" sldId="815"/>
        </pc:sldMkLst>
      </pc:sldChg>
      <pc:sldChg chg="del">
        <pc:chgData name="Michael Hainitz" userId="50534388-0d01-4c18-bb7c-717c3ae0d83e" providerId="ADAL" clId="{170B90B0-911C-4D04-A301-A27C629D0999}" dt="2024-06-20T11:35:20.189" v="263" actId="47"/>
        <pc:sldMkLst>
          <pc:docMk/>
          <pc:sldMk cId="2235297385" sldId="816"/>
        </pc:sldMkLst>
      </pc:sldChg>
      <pc:sldChg chg="del">
        <pc:chgData name="Michael Hainitz" userId="50534388-0d01-4c18-bb7c-717c3ae0d83e" providerId="ADAL" clId="{170B90B0-911C-4D04-A301-A27C629D0999}" dt="2024-06-20T11:35:21.075" v="264" actId="47"/>
        <pc:sldMkLst>
          <pc:docMk/>
          <pc:sldMk cId="1747088277" sldId="817"/>
        </pc:sldMkLst>
      </pc:sldChg>
      <pc:sldChg chg="del">
        <pc:chgData name="Michael Hainitz" userId="50534388-0d01-4c18-bb7c-717c3ae0d83e" providerId="ADAL" clId="{170B90B0-911C-4D04-A301-A27C629D0999}" dt="2024-06-20T11:35:21.990" v="265" actId="47"/>
        <pc:sldMkLst>
          <pc:docMk/>
          <pc:sldMk cId="3896215351" sldId="818"/>
        </pc:sldMkLst>
      </pc:sldChg>
      <pc:sldChg chg="del">
        <pc:chgData name="Michael Hainitz" userId="50534388-0d01-4c18-bb7c-717c3ae0d83e" providerId="ADAL" clId="{170B90B0-911C-4D04-A301-A27C629D0999}" dt="2024-06-20T11:35:23.865" v="266" actId="47"/>
        <pc:sldMkLst>
          <pc:docMk/>
          <pc:sldMk cId="1464236370" sldId="819"/>
        </pc:sldMkLst>
      </pc:sldChg>
      <pc:sldChg chg="del">
        <pc:chgData name="Michael Hainitz" userId="50534388-0d01-4c18-bb7c-717c3ae0d83e" providerId="ADAL" clId="{170B90B0-911C-4D04-A301-A27C629D0999}" dt="2024-06-20T12:33:06.670" v="1798" actId="47"/>
        <pc:sldMkLst>
          <pc:docMk/>
          <pc:sldMk cId="3871948602" sldId="820"/>
        </pc:sldMkLst>
      </pc:sldChg>
      <pc:sldChg chg="modSp mod modNotesTx">
        <pc:chgData name="Michael Hainitz" userId="50534388-0d01-4c18-bb7c-717c3ae0d83e" providerId="ADAL" clId="{170B90B0-911C-4D04-A301-A27C629D0999}" dt="2024-06-24T10:44:12.336" v="2666" actId="6549"/>
        <pc:sldMkLst>
          <pc:docMk/>
          <pc:sldMk cId="2390876203" sldId="822"/>
        </pc:sldMkLst>
      </pc:sldChg>
      <pc:sldChg chg="del">
        <pc:chgData name="Michael Hainitz" userId="50534388-0d01-4c18-bb7c-717c3ae0d83e" providerId="ADAL" clId="{170B90B0-911C-4D04-A301-A27C629D0999}" dt="2024-06-20T11:35:16.176" v="259" actId="47"/>
        <pc:sldMkLst>
          <pc:docMk/>
          <pc:sldMk cId="2988924410" sldId="823"/>
        </pc:sldMkLst>
      </pc:sldChg>
      <pc:sldChg chg="modSp del mod">
        <pc:chgData name="Michael Hainitz" userId="50534388-0d01-4c18-bb7c-717c3ae0d83e" providerId="ADAL" clId="{170B90B0-911C-4D04-A301-A27C629D0999}" dt="2024-06-24T12:03:38.163" v="3259" actId="47"/>
        <pc:sldMkLst>
          <pc:docMk/>
          <pc:sldMk cId="2272246638" sldId="824"/>
        </pc:sldMkLst>
      </pc:sldChg>
      <pc:sldChg chg="del">
        <pc:chgData name="Michael Hainitz" userId="50534388-0d01-4c18-bb7c-717c3ae0d83e" providerId="ADAL" clId="{170B90B0-911C-4D04-A301-A27C629D0999}" dt="2024-06-20T12:44:21.077" v="2255" actId="47"/>
        <pc:sldMkLst>
          <pc:docMk/>
          <pc:sldMk cId="432279020" sldId="825"/>
        </pc:sldMkLst>
      </pc:sldChg>
      <pc:sldChg chg="del">
        <pc:chgData name="Michael Hainitz" userId="50534388-0d01-4c18-bb7c-717c3ae0d83e" providerId="ADAL" clId="{170B90B0-911C-4D04-A301-A27C629D0999}" dt="2024-06-24T12:04:14.829" v="3263" actId="47"/>
        <pc:sldMkLst>
          <pc:docMk/>
          <pc:sldMk cId="3394365781" sldId="826"/>
        </pc:sldMkLst>
      </pc:sldChg>
      <pc:sldChg chg="addSp modSp mod modNotesTx">
        <pc:chgData name="Michael Hainitz" userId="50534388-0d01-4c18-bb7c-717c3ae0d83e" providerId="ADAL" clId="{170B90B0-911C-4D04-A301-A27C629D0999}" dt="2024-07-01T12:39:06.539" v="16065" actId="20577"/>
        <pc:sldMkLst>
          <pc:docMk/>
          <pc:sldMk cId="1732273556" sldId="827"/>
        </pc:sldMkLst>
      </pc:sldChg>
      <pc:sldChg chg="addSp delSp modSp add del mod modAnim">
        <pc:chgData name="Michael Hainitz" userId="50534388-0d01-4c18-bb7c-717c3ae0d83e" providerId="ADAL" clId="{170B90B0-911C-4D04-A301-A27C629D0999}" dt="2024-06-25T06:46:31.289" v="3535" actId="2696"/>
        <pc:sldMkLst>
          <pc:docMk/>
          <pc:sldMk cId="3357922443" sldId="828"/>
        </pc:sldMkLst>
      </pc:sldChg>
      <pc:sldChg chg="addSp modSp add mod modNotesTx">
        <pc:chgData name="Michael Hainitz" userId="50534388-0d01-4c18-bb7c-717c3ae0d83e" providerId="ADAL" clId="{170B90B0-911C-4D04-A301-A27C629D0999}" dt="2024-07-01T10:10:48.936" v="9949"/>
        <pc:sldMkLst>
          <pc:docMk/>
          <pc:sldMk cId="2682436388" sldId="829"/>
        </pc:sldMkLst>
      </pc:sldChg>
      <pc:sldChg chg="addSp modSp add mod modNotesTx">
        <pc:chgData name="Michael Hainitz" userId="50534388-0d01-4c18-bb7c-717c3ae0d83e" providerId="ADAL" clId="{170B90B0-911C-4D04-A301-A27C629D0999}" dt="2024-07-01T12:40:33.510" v="16224" actId="20577"/>
        <pc:sldMkLst>
          <pc:docMk/>
          <pc:sldMk cId="118746809" sldId="830"/>
        </pc:sldMkLst>
      </pc:sldChg>
      <pc:sldChg chg="add del ord">
        <pc:chgData name="Michael Hainitz" userId="50534388-0d01-4c18-bb7c-717c3ae0d83e" providerId="ADAL" clId="{170B90B0-911C-4D04-A301-A27C629D0999}" dt="2024-06-24T12:04:49.812" v="3267" actId="47"/>
        <pc:sldMkLst>
          <pc:docMk/>
          <pc:sldMk cId="4241838485" sldId="830"/>
        </pc:sldMkLst>
      </pc:sldChg>
      <pc:sldChg chg="addSp delSp modSp add mod modNotesTx">
        <pc:chgData name="Michael Hainitz" userId="50534388-0d01-4c18-bb7c-717c3ae0d83e" providerId="ADAL" clId="{170B90B0-911C-4D04-A301-A27C629D0999}" dt="2024-07-01T12:44:44.449" v="16750" actId="20577"/>
        <pc:sldMkLst>
          <pc:docMk/>
          <pc:sldMk cId="1678318040" sldId="831"/>
        </pc:sldMkLst>
      </pc:sldChg>
      <pc:sldChg chg="new del">
        <pc:chgData name="Michael Hainitz" userId="50534388-0d01-4c18-bb7c-717c3ae0d83e" providerId="ADAL" clId="{170B90B0-911C-4D04-A301-A27C629D0999}" dt="2024-06-24T12:05:07.707" v="3289" actId="47"/>
        <pc:sldMkLst>
          <pc:docMk/>
          <pc:sldMk cId="2063656856" sldId="831"/>
        </pc:sldMkLst>
      </pc:sldChg>
      <pc:sldChg chg="addSp delSp modSp add mod modNotesTx">
        <pc:chgData name="Michael Hainitz" userId="50534388-0d01-4c18-bb7c-717c3ae0d83e" providerId="ADAL" clId="{170B90B0-911C-4D04-A301-A27C629D0999}" dt="2024-07-01T12:50:30.749" v="17170" actId="20577"/>
        <pc:sldMkLst>
          <pc:docMk/>
          <pc:sldMk cId="4006088280" sldId="832"/>
        </pc:sldMkLst>
      </pc:sldChg>
      <pc:sldChg chg="addSp delSp modSp add mod modNotesTx">
        <pc:chgData name="Michael Hainitz" userId="50534388-0d01-4c18-bb7c-717c3ae0d83e" providerId="ADAL" clId="{170B90B0-911C-4D04-A301-A27C629D0999}" dt="2024-07-01T12:47:25.825" v="17022" actId="20577"/>
        <pc:sldMkLst>
          <pc:docMk/>
          <pc:sldMk cId="3756943024" sldId="833"/>
        </pc:sldMkLst>
      </pc:sldChg>
      <pc:sldChg chg="modSp new mod">
        <pc:chgData name="Michael Hainitz" userId="50534388-0d01-4c18-bb7c-717c3ae0d83e" providerId="ADAL" clId="{170B90B0-911C-4D04-A301-A27C629D0999}" dt="2024-06-26T06:30:24.651" v="4814" actId="20577"/>
        <pc:sldMkLst>
          <pc:docMk/>
          <pc:sldMk cId="1427015835" sldId="834"/>
        </pc:sldMkLst>
      </pc:sldChg>
      <pc:sldChg chg="modSp add mod modNotesTx">
        <pc:chgData name="Michael Hainitz" userId="50534388-0d01-4c18-bb7c-717c3ae0d83e" providerId="ADAL" clId="{170B90B0-911C-4D04-A301-A27C629D0999}" dt="2024-06-29T04:49:15.189" v="9865" actId="20577"/>
        <pc:sldMkLst>
          <pc:docMk/>
          <pc:sldMk cId="3463396530" sldId="835"/>
        </pc:sldMkLst>
      </pc:sldChg>
      <pc:sldChg chg="modSp add mod">
        <pc:chgData name="Michael Hainitz" userId="50534388-0d01-4c18-bb7c-717c3ae0d83e" providerId="ADAL" clId="{170B90B0-911C-4D04-A301-A27C629D0999}" dt="2024-06-25T07:19:38.365" v="3608" actId="6549"/>
        <pc:sldMkLst>
          <pc:docMk/>
          <pc:sldMk cId="4081165035" sldId="836"/>
        </pc:sldMkLst>
      </pc:sldChg>
      <pc:sldChg chg="addSp delSp modSp add mod modNotesTx">
        <pc:chgData name="Michael Hainitz" userId="50534388-0d01-4c18-bb7c-717c3ae0d83e" providerId="ADAL" clId="{170B90B0-911C-4D04-A301-A27C629D0999}" dt="2024-07-01T11:54:50.774" v="12711" actId="20577"/>
        <pc:sldMkLst>
          <pc:docMk/>
          <pc:sldMk cId="1847687434" sldId="837"/>
        </pc:sldMkLst>
      </pc:sldChg>
      <pc:sldChg chg="addSp delSp modSp new mod ord">
        <pc:chgData name="Michael Hainitz" userId="50534388-0d01-4c18-bb7c-717c3ae0d83e" providerId="ADAL" clId="{170B90B0-911C-4D04-A301-A27C629D0999}" dt="2024-07-01T12:51:05.120" v="17173" actId="20577"/>
        <pc:sldMkLst>
          <pc:docMk/>
          <pc:sldMk cId="3160121907" sldId="838"/>
        </pc:sldMkLst>
      </pc:sldChg>
      <pc:sldChg chg="addSp modSp add mod modNotesTx">
        <pc:chgData name="Michael Hainitz" userId="50534388-0d01-4c18-bb7c-717c3ae0d83e" providerId="ADAL" clId="{170B90B0-911C-4D04-A301-A27C629D0999}" dt="2024-07-01T12:15:26.962" v="14658" actId="20577"/>
        <pc:sldMkLst>
          <pc:docMk/>
          <pc:sldMk cId="4097944338" sldId="839"/>
        </pc:sldMkLst>
      </pc:sldChg>
      <pc:sldChg chg="addSp delSp modSp add mod">
        <pc:chgData name="Michael Hainitz" userId="50534388-0d01-4c18-bb7c-717c3ae0d83e" providerId="ADAL" clId="{170B90B0-911C-4D04-A301-A27C629D0999}" dt="2024-06-28T09:29:57.347" v="8829" actId="20577"/>
        <pc:sldMkLst>
          <pc:docMk/>
          <pc:sldMk cId="3082985777" sldId="840"/>
        </pc:sldMkLst>
      </pc:sldChg>
      <pc:sldChg chg="modNotesTx">
        <pc:chgData name="Michael Hainitz" userId="50534388-0d01-4c18-bb7c-717c3ae0d83e" providerId="ADAL" clId="{170B90B0-911C-4D04-A301-A27C629D0999}" dt="2024-07-01T10:10:46.505" v="9947"/>
        <pc:sldMkLst>
          <pc:docMk/>
          <pc:sldMk cId="3561543531" sldId="841"/>
        </pc:sldMkLst>
      </pc:sldChg>
      <pc:sldChg chg="modNotesTx">
        <pc:chgData name="Michael Hainitz" userId="50534388-0d01-4c18-bb7c-717c3ae0d83e" providerId="ADAL" clId="{170B90B0-911C-4D04-A301-A27C629D0999}" dt="2024-07-01T10:10:55.028" v="9951"/>
        <pc:sldMkLst>
          <pc:docMk/>
          <pc:sldMk cId="2844591866" sldId="842"/>
        </pc:sldMkLst>
      </pc:sldChg>
      <pc:sldChg chg="addSp modSp mod ord">
        <pc:chgData name="Michael Hainitz" userId="50534388-0d01-4c18-bb7c-717c3ae0d83e" providerId="ADAL" clId="{170B90B0-911C-4D04-A301-A27C629D0999}" dt="2024-06-28T08:48:07.789" v="7987" actId="1037"/>
        <pc:sldMkLst>
          <pc:docMk/>
          <pc:sldMk cId="3110310894" sldId="843"/>
        </pc:sldMkLst>
      </pc:sldChg>
      <pc:sldChg chg="del">
        <pc:chgData name="Michael Hainitz" userId="50534388-0d01-4c18-bb7c-717c3ae0d83e" providerId="ADAL" clId="{170B90B0-911C-4D04-A301-A27C629D0999}" dt="2024-06-28T09:02:03.332" v="8314" actId="47"/>
        <pc:sldMkLst>
          <pc:docMk/>
          <pc:sldMk cId="481668114" sldId="845"/>
        </pc:sldMkLst>
      </pc:sldChg>
      <pc:sldChg chg="modSp mod modNotesTx">
        <pc:chgData name="Michael Hainitz" userId="50534388-0d01-4c18-bb7c-717c3ae0d83e" providerId="ADAL" clId="{170B90B0-911C-4D04-A301-A27C629D0999}" dt="2024-07-01T11:55:58.003" v="12801" actId="20577"/>
        <pc:sldMkLst>
          <pc:docMk/>
          <pc:sldMk cId="2568576620" sldId="846"/>
        </pc:sldMkLst>
      </pc:sldChg>
      <pc:sldChg chg="modSp mod modNotesTx">
        <pc:chgData name="Michael Hainitz" userId="50534388-0d01-4c18-bb7c-717c3ae0d83e" providerId="ADAL" clId="{170B90B0-911C-4D04-A301-A27C629D0999}" dt="2024-07-01T11:59:55.345" v="13565" actId="20577"/>
        <pc:sldMkLst>
          <pc:docMk/>
          <pc:sldMk cId="2493234441" sldId="847"/>
        </pc:sldMkLst>
      </pc:sldChg>
      <pc:sldChg chg="modSp mod modNotesTx">
        <pc:chgData name="Michael Hainitz" userId="50534388-0d01-4c18-bb7c-717c3ae0d83e" providerId="ADAL" clId="{170B90B0-911C-4D04-A301-A27C629D0999}" dt="2024-07-01T12:01:02.999" v="13743" actId="6549"/>
        <pc:sldMkLst>
          <pc:docMk/>
          <pc:sldMk cId="2338022686" sldId="849"/>
        </pc:sldMkLst>
      </pc:sldChg>
      <pc:sldChg chg="delSp modSp mod modNotesTx">
        <pc:chgData name="Michael Hainitz" userId="50534388-0d01-4c18-bb7c-717c3ae0d83e" providerId="ADAL" clId="{170B90B0-911C-4D04-A301-A27C629D0999}" dt="2024-07-01T12:34:12.436" v="15618" actId="20577"/>
        <pc:sldMkLst>
          <pc:docMk/>
          <pc:sldMk cId="1762332972" sldId="850"/>
        </pc:sldMkLst>
      </pc:sldChg>
      <pc:sldChg chg="modSp mod modNotesTx">
        <pc:chgData name="Michael Hainitz" userId="50534388-0d01-4c18-bb7c-717c3ae0d83e" providerId="ADAL" clId="{170B90B0-911C-4D04-A301-A27C629D0999}" dt="2024-07-01T12:52:43.585" v="17283" actId="20577"/>
        <pc:sldMkLst>
          <pc:docMk/>
          <pc:sldMk cId="3038616223" sldId="851"/>
        </pc:sldMkLst>
      </pc:sldChg>
      <pc:sldChg chg="modSp mod modNotesTx">
        <pc:chgData name="Michael Hainitz" userId="50534388-0d01-4c18-bb7c-717c3ae0d83e" providerId="ADAL" clId="{170B90B0-911C-4D04-A301-A27C629D0999}" dt="2024-06-28T09:54:46.246" v="9470" actId="6549"/>
        <pc:sldMkLst>
          <pc:docMk/>
          <pc:sldMk cId="2773570837" sldId="852"/>
        </pc:sldMkLst>
      </pc:sldChg>
      <pc:sldChg chg="modSp mod">
        <pc:chgData name="Michael Hainitz" userId="50534388-0d01-4c18-bb7c-717c3ae0d83e" providerId="ADAL" clId="{170B90B0-911C-4D04-A301-A27C629D0999}" dt="2024-06-28T10:02:50.032" v="9493" actId="13926"/>
        <pc:sldMkLst>
          <pc:docMk/>
          <pc:sldMk cId="2945139680" sldId="853"/>
        </pc:sldMkLst>
      </pc:sldChg>
      <pc:sldChg chg="modSp mod modNotesTx">
        <pc:chgData name="Michael Hainitz" userId="50534388-0d01-4c18-bb7c-717c3ae0d83e" providerId="ADAL" clId="{170B90B0-911C-4D04-A301-A27C629D0999}" dt="2024-06-28T09:54:24.806" v="9469" actId="115"/>
        <pc:sldMkLst>
          <pc:docMk/>
          <pc:sldMk cId="1215011394" sldId="854"/>
        </pc:sldMkLst>
      </pc:sldChg>
      <pc:sldChg chg="modSp mod modNotesTx">
        <pc:chgData name="Michael Hainitz" userId="50534388-0d01-4c18-bb7c-717c3ae0d83e" providerId="ADAL" clId="{170B90B0-911C-4D04-A301-A27C629D0999}" dt="2024-06-28T09:54:11.021" v="9466" actId="115"/>
        <pc:sldMkLst>
          <pc:docMk/>
          <pc:sldMk cId="3843114723" sldId="855"/>
        </pc:sldMkLst>
      </pc:sldChg>
      <pc:sldChg chg="add del mod modShow">
        <pc:chgData name="Michael Hainitz" userId="50534388-0d01-4c18-bb7c-717c3ae0d83e" providerId="ADAL" clId="{170B90B0-911C-4D04-A301-A27C629D0999}" dt="2024-06-28T08:25:32.134" v="7776" actId="729"/>
        <pc:sldMkLst>
          <pc:docMk/>
          <pc:sldMk cId="2725350191" sldId="857"/>
        </pc:sldMkLst>
      </pc:sldChg>
      <pc:sldChg chg="mod modShow">
        <pc:chgData name="Michael Hainitz" userId="50534388-0d01-4c18-bb7c-717c3ae0d83e" providerId="ADAL" clId="{170B90B0-911C-4D04-A301-A27C629D0999}" dt="2024-06-28T08:25:32.134" v="7776" actId="729"/>
        <pc:sldMkLst>
          <pc:docMk/>
          <pc:sldMk cId="3552413415" sldId="858"/>
        </pc:sldMkLst>
      </pc:sldChg>
      <pc:sldChg chg="mod modShow">
        <pc:chgData name="Michael Hainitz" userId="50534388-0d01-4c18-bb7c-717c3ae0d83e" providerId="ADAL" clId="{170B90B0-911C-4D04-A301-A27C629D0999}" dt="2024-06-28T08:25:32.134" v="7776" actId="729"/>
        <pc:sldMkLst>
          <pc:docMk/>
          <pc:sldMk cId="4287872703" sldId="859"/>
        </pc:sldMkLst>
      </pc:sldChg>
      <pc:sldChg chg="mod modShow">
        <pc:chgData name="Michael Hainitz" userId="50534388-0d01-4c18-bb7c-717c3ae0d83e" providerId="ADAL" clId="{170B90B0-911C-4D04-A301-A27C629D0999}" dt="2024-06-28T08:25:32.134" v="7776" actId="729"/>
        <pc:sldMkLst>
          <pc:docMk/>
          <pc:sldMk cId="2245690078" sldId="860"/>
        </pc:sldMkLst>
      </pc:sldChg>
      <pc:sldChg chg="mod modShow">
        <pc:chgData name="Michael Hainitz" userId="50534388-0d01-4c18-bb7c-717c3ae0d83e" providerId="ADAL" clId="{170B90B0-911C-4D04-A301-A27C629D0999}" dt="2024-06-28T08:25:32.134" v="7776" actId="729"/>
        <pc:sldMkLst>
          <pc:docMk/>
          <pc:sldMk cId="2988301126" sldId="861"/>
        </pc:sldMkLst>
      </pc:sldChg>
      <pc:sldChg chg="mod modShow">
        <pc:chgData name="Michael Hainitz" userId="50534388-0d01-4c18-bb7c-717c3ae0d83e" providerId="ADAL" clId="{170B90B0-911C-4D04-A301-A27C629D0999}" dt="2024-06-28T08:25:32.134" v="7776" actId="729"/>
        <pc:sldMkLst>
          <pc:docMk/>
          <pc:sldMk cId="3018366465" sldId="862"/>
        </pc:sldMkLst>
      </pc:sldChg>
      <pc:sldChg chg="delSp modSp add mod ord modNotesTx">
        <pc:chgData name="Michael Hainitz" userId="50534388-0d01-4c18-bb7c-717c3ae0d83e" providerId="ADAL" clId="{170B90B0-911C-4D04-A301-A27C629D0999}" dt="2024-07-01T10:10:25.796" v="9941" actId="20577"/>
        <pc:sldMkLst>
          <pc:docMk/>
          <pc:sldMk cId="409997714" sldId="863"/>
        </pc:sldMkLst>
      </pc:sldChg>
      <pc:sldChg chg="addSp delSp modSp add mod ord">
        <pc:chgData name="Michael Hainitz" userId="50534388-0d01-4c18-bb7c-717c3ae0d83e" providerId="ADAL" clId="{170B90B0-911C-4D04-A301-A27C629D0999}" dt="2024-06-28T08:51:35.981" v="8123" actId="1076"/>
        <pc:sldMkLst>
          <pc:docMk/>
          <pc:sldMk cId="2666558733" sldId="864"/>
        </pc:sldMkLst>
      </pc:sldChg>
      <pc:sldChg chg="addSp modSp add mod ord modNotesTx">
        <pc:chgData name="Michael Hainitz" userId="50534388-0d01-4c18-bb7c-717c3ae0d83e" providerId="ADAL" clId="{170B90B0-911C-4D04-A301-A27C629D0999}" dt="2024-07-01T11:41:19.717" v="10384" actId="20577"/>
        <pc:sldMkLst>
          <pc:docMk/>
          <pc:sldMk cId="1989456984" sldId="865"/>
        </pc:sldMkLst>
      </pc:sldChg>
      <pc:sldChg chg="modSp add mod">
        <pc:chgData name="Michael Hainitz" userId="50534388-0d01-4c18-bb7c-717c3ae0d83e" providerId="ADAL" clId="{170B90B0-911C-4D04-A301-A27C629D0999}" dt="2024-06-28T09:09:12.131" v="8435" actId="13926"/>
        <pc:sldMkLst>
          <pc:docMk/>
          <pc:sldMk cId="3922291147" sldId="866"/>
        </pc:sldMkLst>
      </pc:sldChg>
      <pc:sldChg chg="modSp add mod">
        <pc:chgData name="Michael Hainitz" userId="50534388-0d01-4c18-bb7c-717c3ae0d83e" providerId="ADAL" clId="{170B90B0-911C-4D04-A301-A27C629D0999}" dt="2024-06-29T04:41:45.521" v="9861" actId="20577"/>
        <pc:sldMkLst>
          <pc:docMk/>
          <pc:sldMk cId="443598644" sldId="867"/>
        </pc:sldMkLst>
      </pc:sldChg>
      <pc:sldChg chg="modNotesTx">
        <pc:chgData name="Michael Hainitz" userId="50534388-0d01-4c18-bb7c-717c3ae0d83e" providerId="ADAL" clId="{170B90B0-911C-4D04-A301-A27C629D0999}" dt="2024-07-01T12:10:38.809" v="14595" actId="20577"/>
        <pc:sldMkLst>
          <pc:docMk/>
          <pc:sldMk cId="1856682788" sldId="868"/>
        </pc:sldMkLst>
      </pc:sldChg>
      <pc:sldMasterChg chg="delSldLayout">
        <pc:chgData name="Michael Hainitz" userId="50534388-0d01-4c18-bb7c-717c3ae0d83e" providerId="ADAL" clId="{170B90B0-911C-4D04-A301-A27C629D0999}" dt="2024-06-20T11:33:23.333" v="171" actId="47"/>
        <pc:sldMasterMkLst>
          <pc:docMk/>
          <pc:sldMasterMk cId="765133393" sldId="2147483724"/>
        </pc:sldMasterMkLst>
        <pc:sldLayoutChg chg="del">
          <pc:chgData name="Michael Hainitz" userId="50534388-0d01-4c18-bb7c-717c3ae0d83e" providerId="ADAL" clId="{170B90B0-911C-4D04-A301-A27C629D0999}" dt="2024-06-20T11:33:23.333" v="171" actId="47"/>
          <pc:sldLayoutMkLst>
            <pc:docMk/>
            <pc:sldMasterMk cId="765133393" sldId="2147483724"/>
            <pc:sldLayoutMk cId="1725239197" sldId="2147483660"/>
          </pc:sldLayoutMkLst>
        </pc:sldLayoutChg>
      </pc:sldMasterChg>
    </pc:docChg>
  </pc:docChgLst>
  <pc:docChgLst>
    <pc:chgData name="Sonja Eder" userId="d0fada52-03a8-474a-a629-b641042f735b" providerId="ADAL" clId="{FB2C699A-1F68-4914-B176-2678F484D8EB}"/>
    <pc:docChg chg="undo custSel addSld delSld modSld sldOrd">
      <pc:chgData name="Sonja Eder" userId="d0fada52-03a8-474a-a629-b641042f735b" providerId="ADAL" clId="{FB2C699A-1F68-4914-B176-2678F484D8EB}" dt="2024-11-06T09:27:58.737" v="7369" actId="680"/>
      <pc:docMkLst>
        <pc:docMk/>
      </pc:docMkLst>
      <pc:sldChg chg="modSp mod">
        <pc:chgData name="Sonja Eder" userId="d0fada52-03a8-474a-a629-b641042f735b" providerId="ADAL" clId="{FB2C699A-1F68-4914-B176-2678F484D8EB}" dt="2024-10-15T12:20:23.819" v="13" actId="6549"/>
        <pc:sldMkLst>
          <pc:docMk/>
          <pc:sldMk cId="483392819" sldId="256"/>
        </pc:sldMkLst>
      </pc:sldChg>
      <pc:sldChg chg="modSp mod modShow">
        <pc:chgData name="Sonja Eder" userId="d0fada52-03a8-474a-a629-b641042f735b" providerId="ADAL" clId="{FB2C699A-1F68-4914-B176-2678F484D8EB}" dt="2024-10-22T07:44:27.330" v="366" actId="20577"/>
        <pc:sldMkLst>
          <pc:docMk/>
          <pc:sldMk cId="53459262" sldId="257"/>
        </pc:sldMkLst>
      </pc:sldChg>
      <pc:sldChg chg="modSp mod modShow">
        <pc:chgData name="Sonja Eder" userId="d0fada52-03a8-474a-a629-b641042f735b" providerId="ADAL" clId="{FB2C699A-1F68-4914-B176-2678F484D8EB}" dt="2024-10-23T14:26:50.101" v="484" actId="20577"/>
        <pc:sldMkLst>
          <pc:docMk/>
          <pc:sldMk cId="3682310410" sldId="267"/>
        </pc:sldMkLst>
      </pc:sldChg>
      <pc:sldChg chg="del mod modShow">
        <pc:chgData name="Sonja Eder" userId="d0fada52-03a8-474a-a629-b641042f735b" providerId="ADAL" clId="{FB2C699A-1F68-4914-B176-2678F484D8EB}" dt="2024-10-23T14:39:43.358" v="508" actId="47"/>
        <pc:sldMkLst>
          <pc:docMk/>
          <pc:sldMk cId="3617595333" sldId="366"/>
        </pc:sldMkLst>
      </pc:sldChg>
      <pc:sldChg chg="del mod modShow">
        <pc:chgData name="Sonja Eder" userId="d0fada52-03a8-474a-a629-b641042f735b" providerId="ADAL" clId="{FB2C699A-1F68-4914-B176-2678F484D8EB}" dt="2024-10-23T14:39:50.727" v="509" actId="47"/>
        <pc:sldMkLst>
          <pc:docMk/>
          <pc:sldMk cId="4283915204" sldId="367"/>
        </pc:sldMkLst>
      </pc:sldChg>
      <pc:sldChg chg="del mod modShow">
        <pc:chgData name="Sonja Eder" userId="d0fada52-03a8-474a-a629-b641042f735b" providerId="ADAL" clId="{FB2C699A-1F68-4914-B176-2678F484D8EB}" dt="2024-10-23T14:39:50.727" v="509" actId="47"/>
        <pc:sldMkLst>
          <pc:docMk/>
          <pc:sldMk cId="2618420849" sldId="376"/>
        </pc:sldMkLst>
      </pc:sldChg>
      <pc:sldChg chg="del mod modShow">
        <pc:chgData name="Sonja Eder" userId="d0fada52-03a8-474a-a629-b641042f735b" providerId="ADAL" clId="{FB2C699A-1F68-4914-B176-2678F484D8EB}" dt="2024-10-23T14:39:36.667" v="507" actId="47"/>
        <pc:sldMkLst>
          <pc:docMk/>
          <pc:sldMk cId="1487652147" sldId="378"/>
        </pc:sldMkLst>
      </pc:sldChg>
      <pc:sldChg chg="mod modShow">
        <pc:chgData name="Sonja Eder" userId="d0fada52-03a8-474a-a629-b641042f735b" providerId="ADAL" clId="{FB2C699A-1F68-4914-B176-2678F484D8EB}" dt="2024-10-23T14:26:35.477" v="478" actId="729"/>
        <pc:sldMkLst>
          <pc:docMk/>
          <pc:sldMk cId="314721546" sldId="444"/>
        </pc:sldMkLst>
      </pc:sldChg>
      <pc:sldChg chg="delSp modSp mod modShow modNotesTx">
        <pc:chgData name="Sonja Eder" userId="d0fada52-03a8-474a-a629-b641042f735b" providerId="ADAL" clId="{FB2C699A-1F68-4914-B176-2678F484D8EB}" dt="2024-11-04T14:56:17.007" v="5111" actId="20577"/>
        <pc:sldMkLst>
          <pc:docMk/>
          <pc:sldMk cId="971143118" sldId="554"/>
        </pc:sldMkLst>
      </pc:sldChg>
      <pc:sldChg chg="delSp modSp del mod modShow">
        <pc:chgData name="Sonja Eder" userId="d0fada52-03a8-474a-a629-b641042f735b" providerId="ADAL" clId="{FB2C699A-1F68-4914-B176-2678F484D8EB}" dt="2024-10-23T14:40:43.449" v="522" actId="2696"/>
        <pc:sldMkLst>
          <pc:docMk/>
          <pc:sldMk cId="1815094709" sldId="588"/>
        </pc:sldMkLst>
      </pc:sldChg>
      <pc:sldChg chg="add del mod modShow">
        <pc:chgData name="Sonja Eder" userId="d0fada52-03a8-474a-a629-b641042f735b" providerId="ADAL" clId="{FB2C699A-1F68-4914-B176-2678F484D8EB}" dt="2024-10-23T14:43:12.501" v="532" actId="2696"/>
        <pc:sldMkLst>
          <pc:docMk/>
          <pc:sldMk cId="2005265618" sldId="588"/>
        </pc:sldMkLst>
      </pc:sldChg>
      <pc:sldChg chg="addSp delSp modSp add mod">
        <pc:chgData name="Sonja Eder" userId="d0fada52-03a8-474a-a629-b641042f735b" providerId="ADAL" clId="{FB2C699A-1F68-4914-B176-2678F484D8EB}" dt="2024-11-04T09:34:38.035" v="4472"/>
        <pc:sldMkLst>
          <pc:docMk/>
          <pc:sldMk cId="1767177636" sldId="600"/>
        </pc:sldMkLst>
      </pc:sldChg>
      <pc:sldChg chg="delSp modSp add mod">
        <pc:chgData name="Sonja Eder" userId="d0fada52-03a8-474a-a629-b641042f735b" providerId="ADAL" clId="{FB2C699A-1F68-4914-B176-2678F484D8EB}" dt="2024-11-05T12:38:37.363" v="7364" actId="122"/>
        <pc:sldMkLst>
          <pc:docMk/>
          <pc:sldMk cId="1853069356" sldId="624"/>
        </pc:sldMkLst>
      </pc:sldChg>
      <pc:sldChg chg="modSp mod modShow modNotesTx">
        <pc:chgData name="Sonja Eder" userId="d0fada52-03a8-474a-a629-b641042f735b" providerId="ADAL" clId="{FB2C699A-1F68-4914-B176-2678F484D8EB}" dt="2024-11-04T15:14:57.940" v="6108" actId="20577"/>
        <pc:sldMkLst>
          <pc:docMk/>
          <pc:sldMk cId="1618071833" sldId="654"/>
        </pc:sldMkLst>
      </pc:sldChg>
      <pc:sldChg chg="del mod modShow">
        <pc:chgData name="Sonja Eder" userId="d0fada52-03a8-474a-a629-b641042f735b" providerId="ADAL" clId="{FB2C699A-1F68-4914-B176-2678F484D8EB}" dt="2024-10-23T15:14:25.200" v="1504" actId="2696"/>
        <pc:sldMkLst>
          <pc:docMk/>
          <pc:sldMk cId="4138713386" sldId="690"/>
        </pc:sldMkLst>
      </pc:sldChg>
      <pc:sldChg chg="modSp add mod">
        <pc:chgData name="Sonja Eder" userId="d0fada52-03a8-474a-a629-b641042f735b" providerId="ADAL" clId="{FB2C699A-1F68-4914-B176-2678F484D8EB}" dt="2024-10-25T10:05:30.046" v="2737" actId="20577"/>
        <pc:sldMkLst>
          <pc:docMk/>
          <pc:sldMk cId="1926170280" sldId="741"/>
        </pc:sldMkLst>
      </pc:sldChg>
      <pc:sldChg chg="modSp mod modShow modNotesTx">
        <pc:chgData name="Sonja Eder" userId="d0fada52-03a8-474a-a629-b641042f735b" providerId="ADAL" clId="{FB2C699A-1F68-4914-B176-2678F484D8EB}" dt="2024-11-04T14:58:27.500" v="5175" actId="20577"/>
        <pc:sldMkLst>
          <pc:docMk/>
          <pc:sldMk cId="1764952459" sldId="747"/>
        </pc:sldMkLst>
      </pc:sldChg>
      <pc:sldChg chg="del mod modShow">
        <pc:chgData name="Sonja Eder" userId="d0fada52-03a8-474a-a629-b641042f735b" providerId="ADAL" clId="{FB2C699A-1F68-4914-B176-2678F484D8EB}" dt="2024-10-24T06:14:24.485" v="2530" actId="47"/>
        <pc:sldMkLst>
          <pc:docMk/>
          <pc:sldMk cId="1538536468" sldId="756"/>
        </pc:sldMkLst>
      </pc:sldChg>
      <pc:sldChg chg="mod modShow">
        <pc:chgData name="Sonja Eder" userId="d0fada52-03a8-474a-a629-b641042f735b" providerId="ADAL" clId="{FB2C699A-1F68-4914-B176-2678F484D8EB}" dt="2024-10-23T14:42:57.630" v="529" actId="729"/>
        <pc:sldMkLst>
          <pc:docMk/>
          <pc:sldMk cId="855604474" sldId="764"/>
        </pc:sldMkLst>
      </pc:sldChg>
      <pc:sldChg chg="addSp delSp modSp add mod">
        <pc:chgData name="Sonja Eder" userId="d0fada52-03a8-474a-a629-b641042f735b" providerId="ADAL" clId="{FB2C699A-1F68-4914-B176-2678F484D8EB}" dt="2024-10-25T10:45:03.380" v="3438"/>
        <pc:sldMkLst>
          <pc:docMk/>
          <pc:sldMk cId="2050076790" sldId="766"/>
        </pc:sldMkLst>
      </pc:sldChg>
      <pc:sldChg chg="addSp delSp modSp add del mod">
        <pc:chgData name="Sonja Eder" userId="d0fada52-03a8-474a-a629-b641042f735b" providerId="ADAL" clId="{FB2C699A-1F68-4914-B176-2678F484D8EB}" dt="2024-11-04T08:29:26.510" v="4082" actId="2696"/>
        <pc:sldMkLst>
          <pc:docMk/>
          <pc:sldMk cId="2855459426" sldId="767"/>
        </pc:sldMkLst>
      </pc:sldChg>
      <pc:sldChg chg="del mod modShow">
        <pc:chgData name="Sonja Eder" userId="d0fada52-03a8-474a-a629-b641042f735b" providerId="ADAL" clId="{FB2C699A-1F68-4914-B176-2678F484D8EB}" dt="2024-10-25T10:25:03.795" v="2999" actId="2696"/>
        <pc:sldMkLst>
          <pc:docMk/>
          <pc:sldMk cId="2917153626" sldId="768"/>
        </pc:sldMkLst>
      </pc:sldChg>
      <pc:sldChg chg="delSp modSp mod modShow">
        <pc:chgData name="Sonja Eder" userId="d0fada52-03a8-474a-a629-b641042f735b" providerId="ADAL" clId="{FB2C699A-1F68-4914-B176-2678F484D8EB}" dt="2024-10-23T14:39:16.618" v="506" actId="6549"/>
        <pc:sldMkLst>
          <pc:docMk/>
          <pc:sldMk cId="1894977324" sldId="776"/>
        </pc:sldMkLst>
      </pc:sldChg>
      <pc:sldChg chg="mod modShow">
        <pc:chgData name="Sonja Eder" userId="d0fada52-03a8-474a-a629-b641042f735b" providerId="ADAL" clId="{FB2C699A-1F68-4914-B176-2678F484D8EB}" dt="2024-10-23T14:42:57.630" v="529" actId="729"/>
        <pc:sldMkLst>
          <pc:docMk/>
          <pc:sldMk cId="2641090413" sldId="781"/>
        </pc:sldMkLst>
      </pc:sldChg>
      <pc:sldChg chg="mod modShow">
        <pc:chgData name="Sonja Eder" userId="d0fada52-03a8-474a-a629-b641042f735b" providerId="ADAL" clId="{FB2C699A-1F68-4914-B176-2678F484D8EB}" dt="2024-10-23T14:42:57.630" v="529" actId="729"/>
        <pc:sldMkLst>
          <pc:docMk/>
          <pc:sldMk cId="966914339" sldId="782"/>
        </pc:sldMkLst>
      </pc:sldChg>
      <pc:sldChg chg="del mod modShow">
        <pc:chgData name="Sonja Eder" userId="d0fada52-03a8-474a-a629-b641042f735b" providerId="ADAL" clId="{FB2C699A-1F68-4914-B176-2678F484D8EB}" dt="2024-10-23T15:03:35.499" v="1206" actId="47"/>
        <pc:sldMkLst>
          <pc:docMk/>
          <pc:sldMk cId="2288244204" sldId="783"/>
        </pc:sldMkLst>
      </pc:sldChg>
      <pc:sldChg chg="del mod modShow">
        <pc:chgData name="Sonja Eder" userId="d0fada52-03a8-474a-a629-b641042f735b" providerId="ADAL" clId="{FB2C699A-1F68-4914-B176-2678F484D8EB}" dt="2024-10-23T14:40:33.677" v="520" actId="47"/>
        <pc:sldMkLst>
          <pc:docMk/>
          <pc:sldMk cId="3870284476" sldId="784"/>
        </pc:sldMkLst>
      </pc:sldChg>
      <pc:sldChg chg="modSp mod modShow modNotesTx">
        <pc:chgData name="Sonja Eder" userId="d0fada52-03a8-474a-a629-b641042f735b" providerId="ADAL" clId="{FB2C699A-1F68-4914-B176-2678F484D8EB}" dt="2024-11-04T14:58:11.474" v="5174" actId="20577"/>
        <pc:sldMkLst>
          <pc:docMk/>
          <pc:sldMk cId="1352879337" sldId="785"/>
        </pc:sldMkLst>
      </pc:sldChg>
      <pc:sldChg chg="del mod modShow">
        <pc:chgData name="Sonja Eder" userId="d0fada52-03a8-474a-a629-b641042f735b" providerId="ADAL" clId="{FB2C699A-1F68-4914-B176-2678F484D8EB}" dt="2024-10-23T14:40:36.492" v="521" actId="47"/>
        <pc:sldMkLst>
          <pc:docMk/>
          <pc:sldMk cId="2519725740" sldId="786"/>
        </pc:sldMkLst>
      </pc:sldChg>
      <pc:sldChg chg="mod modShow">
        <pc:chgData name="Sonja Eder" userId="d0fada52-03a8-474a-a629-b641042f735b" providerId="ADAL" clId="{FB2C699A-1F68-4914-B176-2678F484D8EB}" dt="2024-10-23T14:42:57.630" v="529" actId="729"/>
        <pc:sldMkLst>
          <pc:docMk/>
          <pc:sldMk cId="3811770318" sldId="792"/>
        </pc:sldMkLst>
      </pc:sldChg>
      <pc:sldChg chg="mod modShow">
        <pc:chgData name="Sonja Eder" userId="d0fada52-03a8-474a-a629-b641042f735b" providerId="ADAL" clId="{FB2C699A-1F68-4914-B176-2678F484D8EB}" dt="2024-10-23T14:42:57.630" v="529" actId="729"/>
        <pc:sldMkLst>
          <pc:docMk/>
          <pc:sldMk cId="687174149" sldId="793"/>
        </pc:sldMkLst>
      </pc:sldChg>
      <pc:sldChg chg="modSp mod modShow">
        <pc:chgData name="Sonja Eder" userId="d0fada52-03a8-474a-a629-b641042f735b" providerId="ADAL" clId="{FB2C699A-1F68-4914-B176-2678F484D8EB}" dt="2024-10-25T10:24:42.608" v="2997" actId="13926"/>
        <pc:sldMkLst>
          <pc:docMk/>
          <pc:sldMk cId="162042692" sldId="801"/>
        </pc:sldMkLst>
      </pc:sldChg>
      <pc:sldChg chg="del mod modShow">
        <pc:chgData name="Sonja Eder" userId="d0fada52-03a8-474a-a629-b641042f735b" providerId="ADAL" clId="{FB2C699A-1F68-4914-B176-2678F484D8EB}" dt="2024-10-25T10:24:46.702" v="2998" actId="2696"/>
        <pc:sldMkLst>
          <pc:docMk/>
          <pc:sldMk cId="3490107224" sldId="802"/>
        </pc:sldMkLst>
      </pc:sldChg>
      <pc:sldChg chg="del">
        <pc:chgData name="Sonja Eder" userId="d0fada52-03a8-474a-a629-b641042f735b" providerId="ADAL" clId="{FB2C699A-1F68-4914-B176-2678F484D8EB}" dt="2024-10-23T14:41:56.332" v="526" actId="2696"/>
        <pc:sldMkLst>
          <pc:docMk/>
          <pc:sldMk cId="2390876203" sldId="822"/>
        </pc:sldMkLst>
      </pc:sldChg>
      <pc:sldChg chg="addSp delSp modSp add mod modShow">
        <pc:chgData name="Sonja Eder" userId="d0fada52-03a8-474a-a629-b641042f735b" providerId="ADAL" clId="{FB2C699A-1F68-4914-B176-2678F484D8EB}" dt="2024-10-24T06:15:29.860" v="2555" actId="478"/>
        <pc:sldMkLst>
          <pc:docMk/>
          <pc:sldMk cId="3783846533" sldId="822"/>
        </pc:sldMkLst>
      </pc:sldChg>
      <pc:sldChg chg="mod modShow">
        <pc:chgData name="Sonja Eder" userId="d0fada52-03a8-474a-a629-b641042f735b" providerId="ADAL" clId="{FB2C699A-1F68-4914-B176-2678F484D8EB}" dt="2024-10-23T14:42:57.630" v="529" actId="729"/>
        <pc:sldMkLst>
          <pc:docMk/>
          <pc:sldMk cId="1732273556" sldId="827"/>
        </pc:sldMkLst>
      </pc:sldChg>
      <pc:sldChg chg="del mod modShow">
        <pc:chgData name="Sonja Eder" userId="d0fada52-03a8-474a-a629-b641042f735b" providerId="ADAL" clId="{FB2C699A-1F68-4914-B176-2678F484D8EB}" dt="2024-10-23T14:39:36.667" v="507" actId="47"/>
        <pc:sldMkLst>
          <pc:docMk/>
          <pc:sldMk cId="3357922443" sldId="828"/>
        </pc:sldMkLst>
      </pc:sldChg>
      <pc:sldChg chg="del mod modShow">
        <pc:chgData name="Sonja Eder" userId="d0fada52-03a8-474a-a629-b641042f735b" providerId="ADAL" clId="{FB2C699A-1F68-4914-B176-2678F484D8EB}" dt="2024-10-23T15:14:36.618" v="1505" actId="2696"/>
        <pc:sldMkLst>
          <pc:docMk/>
          <pc:sldMk cId="2682436388" sldId="829"/>
        </pc:sldMkLst>
      </pc:sldChg>
      <pc:sldChg chg="del mod modShow">
        <pc:chgData name="Sonja Eder" userId="d0fada52-03a8-474a-a629-b641042f735b" providerId="ADAL" clId="{FB2C699A-1F68-4914-B176-2678F484D8EB}" dt="2024-10-23T15:05:49.967" v="1333" actId="47"/>
        <pc:sldMkLst>
          <pc:docMk/>
          <pc:sldMk cId="118746809" sldId="830"/>
        </pc:sldMkLst>
      </pc:sldChg>
      <pc:sldChg chg="del mod modShow">
        <pc:chgData name="Sonja Eder" userId="d0fada52-03a8-474a-a629-b641042f735b" providerId="ADAL" clId="{FB2C699A-1F68-4914-B176-2678F484D8EB}" dt="2024-10-23T15:05:45.561" v="1332" actId="47"/>
        <pc:sldMkLst>
          <pc:docMk/>
          <pc:sldMk cId="1678318040" sldId="831"/>
        </pc:sldMkLst>
      </pc:sldChg>
      <pc:sldChg chg="delSp modSp mod modShow">
        <pc:chgData name="Sonja Eder" userId="d0fada52-03a8-474a-a629-b641042f735b" providerId="ADAL" clId="{FB2C699A-1F68-4914-B176-2678F484D8EB}" dt="2024-10-25T09:46:37.128" v="2657" actId="13926"/>
        <pc:sldMkLst>
          <pc:docMk/>
          <pc:sldMk cId="4006088280" sldId="832"/>
        </pc:sldMkLst>
      </pc:sldChg>
      <pc:sldChg chg="del mod modShow">
        <pc:chgData name="Sonja Eder" userId="d0fada52-03a8-474a-a629-b641042f735b" providerId="ADAL" clId="{FB2C699A-1F68-4914-B176-2678F484D8EB}" dt="2024-10-23T15:05:40.630" v="1331" actId="47"/>
        <pc:sldMkLst>
          <pc:docMk/>
          <pc:sldMk cId="3756943024" sldId="833"/>
        </pc:sldMkLst>
      </pc:sldChg>
      <pc:sldChg chg="del mod modShow">
        <pc:chgData name="Sonja Eder" userId="d0fada52-03a8-474a-a629-b641042f735b" providerId="ADAL" clId="{FB2C699A-1F68-4914-B176-2678F484D8EB}" dt="2024-10-23T14:40:02.500" v="510" actId="47"/>
        <pc:sldMkLst>
          <pc:docMk/>
          <pc:sldMk cId="3463396530" sldId="835"/>
        </pc:sldMkLst>
      </pc:sldChg>
      <pc:sldChg chg="mod modShow">
        <pc:chgData name="Sonja Eder" userId="d0fada52-03a8-474a-a629-b641042f735b" providerId="ADAL" clId="{FB2C699A-1F68-4914-B176-2678F484D8EB}" dt="2024-10-23T14:42:57.630" v="529" actId="729"/>
        <pc:sldMkLst>
          <pc:docMk/>
          <pc:sldMk cId="1847687434" sldId="837"/>
        </pc:sldMkLst>
      </pc:sldChg>
      <pc:sldChg chg="del mod modShow">
        <pc:chgData name="Sonja Eder" userId="d0fada52-03a8-474a-a629-b641042f735b" providerId="ADAL" clId="{FB2C699A-1F68-4914-B176-2678F484D8EB}" dt="2024-10-23T15:03:47.423" v="1208" actId="47"/>
        <pc:sldMkLst>
          <pc:docMk/>
          <pc:sldMk cId="3160121907" sldId="838"/>
        </pc:sldMkLst>
      </pc:sldChg>
      <pc:sldChg chg="addSp delSp modSp add mod modNotesTx">
        <pc:chgData name="Sonja Eder" userId="d0fada52-03a8-474a-a629-b641042f735b" providerId="ADAL" clId="{FB2C699A-1F68-4914-B176-2678F484D8EB}" dt="2024-11-04T15:33:02.916" v="6888" actId="1076"/>
        <pc:sldMkLst>
          <pc:docMk/>
          <pc:sldMk cId="968824031" sldId="839"/>
        </pc:sldMkLst>
      </pc:sldChg>
      <pc:sldChg chg="del mod modShow">
        <pc:chgData name="Sonja Eder" userId="d0fada52-03a8-474a-a629-b641042f735b" providerId="ADAL" clId="{FB2C699A-1F68-4914-B176-2678F484D8EB}" dt="2024-10-23T15:06:10.321" v="1336" actId="2696"/>
        <pc:sldMkLst>
          <pc:docMk/>
          <pc:sldMk cId="4097944338" sldId="839"/>
        </pc:sldMkLst>
      </pc:sldChg>
      <pc:sldChg chg="del mod modShow">
        <pc:chgData name="Sonja Eder" userId="d0fada52-03a8-474a-a629-b641042f735b" providerId="ADAL" clId="{FB2C699A-1F68-4914-B176-2678F484D8EB}" dt="2024-10-23T15:05:52.198" v="1334" actId="47"/>
        <pc:sldMkLst>
          <pc:docMk/>
          <pc:sldMk cId="3082985777" sldId="840"/>
        </pc:sldMkLst>
      </pc:sldChg>
      <pc:sldChg chg="addSp delSp modSp del mod modShow">
        <pc:chgData name="Sonja Eder" userId="d0fada52-03a8-474a-a629-b641042f735b" providerId="ADAL" clId="{FB2C699A-1F68-4914-B176-2678F484D8EB}" dt="2024-10-23T15:14:17.914" v="1503" actId="2696"/>
        <pc:sldMkLst>
          <pc:docMk/>
          <pc:sldMk cId="3561543531" sldId="841"/>
        </pc:sldMkLst>
      </pc:sldChg>
      <pc:sldChg chg="modSp del mod modShow">
        <pc:chgData name="Sonja Eder" userId="d0fada52-03a8-474a-a629-b641042f735b" providerId="ADAL" clId="{FB2C699A-1F68-4914-B176-2678F484D8EB}" dt="2024-10-23T15:18:53.963" v="1670" actId="2696"/>
        <pc:sldMkLst>
          <pc:docMk/>
          <pc:sldMk cId="2844591866" sldId="842"/>
        </pc:sldMkLst>
      </pc:sldChg>
      <pc:sldChg chg="del mod modShow">
        <pc:chgData name="Sonja Eder" userId="d0fada52-03a8-474a-a629-b641042f735b" providerId="ADAL" clId="{FB2C699A-1F68-4914-B176-2678F484D8EB}" dt="2024-10-24T06:14:24.485" v="2530" actId="47"/>
        <pc:sldMkLst>
          <pc:docMk/>
          <pc:sldMk cId="3110310894" sldId="843"/>
        </pc:sldMkLst>
      </pc:sldChg>
      <pc:sldChg chg="del mod modShow">
        <pc:chgData name="Sonja Eder" userId="d0fada52-03a8-474a-a629-b641042f735b" providerId="ADAL" clId="{FB2C699A-1F68-4914-B176-2678F484D8EB}" dt="2024-10-23T15:06:47.342" v="1340" actId="47"/>
        <pc:sldMkLst>
          <pc:docMk/>
          <pc:sldMk cId="2568576620" sldId="846"/>
        </pc:sldMkLst>
      </pc:sldChg>
      <pc:sldChg chg="del mod modShow">
        <pc:chgData name="Sonja Eder" userId="d0fada52-03a8-474a-a629-b641042f735b" providerId="ADAL" clId="{FB2C699A-1F68-4914-B176-2678F484D8EB}" dt="2024-10-23T15:06:45.333" v="1339" actId="47"/>
        <pc:sldMkLst>
          <pc:docMk/>
          <pc:sldMk cId="2493234441" sldId="847"/>
        </pc:sldMkLst>
      </pc:sldChg>
      <pc:sldChg chg="del mod modShow">
        <pc:chgData name="Sonja Eder" userId="d0fada52-03a8-474a-a629-b641042f735b" providerId="ADAL" clId="{FB2C699A-1F68-4914-B176-2678F484D8EB}" dt="2024-10-24T06:19:45.032" v="2556" actId="47"/>
        <pc:sldMkLst>
          <pc:docMk/>
          <pc:sldMk cId="3344844890" sldId="848"/>
        </pc:sldMkLst>
      </pc:sldChg>
      <pc:sldChg chg="del mod modShow">
        <pc:chgData name="Sonja Eder" userId="d0fada52-03a8-474a-a629-b641042f735b" providerId="ADAL" clId="{FB2C699A-1F68-4914-B176-2678F484D8EB}" dt="2024-10-23T14:45:23.543" v="561" actId="47"/>
        <pc:sldMkLst>
          <pc:docMk/>
          <pc:sldMk cId="2338022686" sldId="849"/>
        </pc:sldMkLst>
      </pc:sldChg>
      <pc:sldChg chg="del mod modShow">
        <pc:chgData name="Sonja Eder" userId="d0fada52-03a8-474a-a629-b641042f735b" providerId="ADAL" clId="{FB2C699A-1F68-4914-B176-2678F484D8EB}" dt="2024-10-23T15:05:53.663" v="1335" actId="47"/>
        <pc:sldMkLst>
          <pc:docMk/>
          <pc:sldMk cId="1762332972" sldId="850"/>
        </pc:sldMkLst>
      </pc:sldChg>
      <pc:sldChg chg="del mod modShow">
        <pc:chgData name="Sonja Eder" userId="d0fada52-03a8-474a-a629-b641042f735b" providerId="ADAL" clId="{FB2C699A-1F68-4914-B176-2678F484D8EB}" dt="2024-10-23T15:03:43.925" v="1207" actId="47"/>
        <pc:sldMkLst>
          <pc:docMk/>
          <pc:sldMk cId="3038616223" sldId="851"/>
        </pc:sldMkLst>
      </pc:sldChg>
      <pc:sldChg chg="del mod modShow">
        <pc:chgData name="Sonja Eder" userId="d0fada52-03a8-474a-a629-b641042f735b" providerId="ADAL" clId="{FB2C699A-1F68-4914-B176-2678F484D8EB}" dt="2024-10-25T10:25:39.929" v="3027" actId="2696"/>
        <pc:sldMkLst>
          <pc:docMk/>
          <pc:sldMk cId="2773570837" sldId="852"/>
        </pc:sldMkLst>
      </pc:sldChg>
      <pc:sldChg chg="modSp mod modCm modNotesTx">
        <pc:chgData name="Sonja Eder" userId="d0fada52-03a8-474a-a629-b641042f735b" providerId="ADAL" clId="{FB2C699A-1F68-4914-B176-2678F484D8EB}" dt="2024-11-04T08:41:44.829" v="4462" actId="14100"/>
        <pc:sldMkLst>
          <pc:docMk/>
          <pc:sldMk cId="2945139680" sldId="8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nja Eder" userId="d0fada52-03a8-474a-a629-b641042f735b" providerId="ADAL" clId="{FB2C699A-1F68-4914-B176-2678F484D8EB}" dt="2024-10-25T10:49:35.857" v="3550" actId="20577"/>
              <pc2:cmMkLst xmlns:pc2="http://schemas.microsoft.com/office/powerpoint/2019/9/main/command">
                <pc:docMk/>
                <pc:sldMk cId="2945139680" sldId="853"/>
                <pc2:cmMk id="{C64559E6-70AE-4AFF-9F04-880A70BF1B6B}"/>
              </pc2:cmMkLst>
            </pc226:cmChg>
          </p:ext>
        </pc:extLst>
      </pc:sldChg>
      <pc:sldChg chg="del mod modShow">
        <pc:chgData name="Sonja Eder" userId="d0fada52-03a8-474a-a629-b641042f735b" providerId="ADAL" clId="{FB2C699A-1F68-4914-B176-2678F484D8EB}" dt="2024-10-23T15:03:05.282" v="1204" actId="47"/>
        <pc:sldMkLst>
          <pc:docMk/>
          <pc:sldMk cId="1215011394" sldId="854"/>
        </pc:sldMkLst>
      </pc:sldChg>
      <pc:sldChg chg="delSp modSp mod modShow modNotesTx">
        <pc:chgData name="Sonja Eder" userId="d0fada52-03a8-474a-a629-b641042f735b" providerId="ADAL" clId="{FB2C699A-1F68-4914-B176-2678F484D8EB}" dt="2024-11-04T15:20:19.154" v="6178" actId="20577"/>
        <pc:sldMkLst>
          <pc:docMk/>
          <pc:sldMk cId="3843114723" sldId="855"/>
        </pc:sldMkLst>
      </pc:sldChg>
      <pc:sldChg chg="del mod modShow">
        <pc:chgData name="Sonja Eder" userId="d0fada52-03a8-474a-a629-b641042f735b" providerId="ADAL" clId="{FB2C699A-1F68-4914-B176-2678F484D8EB}" dt="2024-10-23T14:39:36.667" v="507" actId="47"/>
        <pc:sldMkLst>
          <pc:docMk/>
          <pc:sldMk cId="1452358409" sldId="856"/>
        </pc:sldMkLst>
      </pc:sldChg>
      <pc:sldChg chg="del">
        <pc:chgData name="Sonja Eder" userId="d0fada52-03a8-474a-a629-b641042f735b" providerId="ADAL" clId="{FB2C699A-1F68-4914-B176-2678F484D8EB}" dt="2024-10-23T14:39:36.667" v="507" actId="47"/>
        <pc:sldMkLst>
          <pc:docMk/>
          <pc:sldMk cId="2725350191" sldId="857"/>
        </pc:sldMkLst>
      </pc:sldChg>
      <pc:sldChg chg="del">
        <pc:chgData name="Sonja Eder" userId="d0fada52-03a8-474a-a629-b641042f735b" providerId="ADAL" clId="{FB2C699A-1F68-4914-B176-2678F484D8EB}" dt="2024-10-23T14:39:36.667" v="507" actId="47"/>
        <pc:sldMkLst>
          <pc:docMk/>
          <pc:sldMk cId="3552413415" sldId="858"/>
        </pc:sldMkLst>
      </pc:sldChg>
      <pc:sldChg chg="del">
        <pc:chgData name="Sonja Eder" userId="d0fada52-03a8-474a-a629-b641042f735b" providerId="ADAL" clId="{FB2C699A-1F68-4914-B176-2678F484D8EB}" dt="2024-10-23T14:39:36.667" v="507" actId="47"/>
        <pc:sldMkLst>
          <pc:docMk/>
          <pc:sldMk cId="4287872703" sldId="859"/>
        </pc:sldMkLst>
      </pc:sldChg>
      <pc:sldChg chg="del">
        <pc:chgData name="Sonja Eder" userId="d0fada52-03a8-474a-a629-b641042f735b" providerId="ADAL" clId="{FB2C699A-1F68-4914-B176-2678F484D8EB}" dt="2024-10-23T14:39:36.667" v="507" actId="47"/>
        <pc:sldMkLst>
          <pc:docMk/>
          <pc:sldMk cId="2245690078" sldId="860"/>
        </pc:sldMkLst>
      </pc:sldChg>
      <pc:sldChg chg="del">
        <pc:chgData name="Sonja Eder" userId="d0fada52-03a8-474a-a629-b641042f735b" providerId="ADAL" clId="{FB2C699A-1F68-4914-B176-2678F484D8EB}" dt="2024-10-23T14:39:36.667" v="507" actId="47"/>
        <pc:sldMkLst>
          <pc:docMk/>
          <pc:sldMk cId="2988301126" sldId="861"/>
        </pc:sldMkLst>
      </pc:sldChg>
      <pc:sldChg chg="del">
        <pc:chgData name="Sonja Eder" userId="d0fada52-03a8-474a-a629-b641042f735b" providerId="ADAL" clId="{FB2C699A-1F68-4914-B176-2678F484D8EB}" dt="2024-10-23T14:39:43.358" v="508" actId="47"/>
        <pc:sldMkLst>
          <pc:docMk/>
          <pc:sldMk cId="3018366465" sldId="862"/>
        </pc:sldMkLst>
      </pc:sldChg>
      <pc:sldChg chg="del mod modShow">
        <pc:chgData name="Sonja Eder" userId="d0fada52-03a8-474a-a629-b641042f735b" providerId="ADAL" clId="{FB2C699A-1F68-4914-B176-2678F484D8EB}" dt="2024-10-23T14:40:02.500" v="510" actId="47"/>
        <pc:sldMkLst>
          <pc:docMk/>
          <pc:sldMk cId="409997714" sldId="863"/>
        </pc:sldMkLst>
      </pc:sldChg>
      <pc:sldChg chg="del mod modShow">
        <pc:chgData name="Sonja Eder" userId="d0fada52-03a8-474a-a629-b641042f735b" providerId="ADAL" clId="{FB2C699A-1F68-4914-B176-2678F484D8EB}" dt="2024-10-24T06:14:24.485" v="2530" actId="47"/>
        <pc:sldMkLst>
          <pc:docMk/>
          <pc:sldMk cId="2666558733" sldId="864"/>
        </pc:sldMkLst>
      </pc:sldChg>
      <pc:sldChg chg="del mod modShow">
        <pc:chgData name="Sonja Eder" userId="d0fada52-03a8-474a-a629-b641042f735b" providerId="ADAL" clId="{FB2C699A-1F68-4914-B176-2678F484D8EB}" dt="2024-10-24T06:19:50.516" v="2557" actId="47"/>
        <pc:sldMkLst>
          <pc:docMk/>
          <pc:sldMk cId="1989456984" sldId="865"/>
        </pc:sldMkLst>
      </pc:sldChg>
      <pc:sldChg chg="del mod modShow">
        <pc:chgData name="Sonja Eder" userId="d0fada52-03a8-474a-a629-b641042f735b" providerId="ADAL" clId="{FB2C699A-1F68-4914-B176-2678F484D8EB}" dt="2024-10-23T14:40:02.500" v="510" actId="47"/>
        <pc:sldMkLst>
          <pc:docMk/>
          <pc:sldMk cId="443598644" sldId="867"/>
        </pc:sldMkLst>
      </pc:sldChg>
      <pc:sldChg chg="del mod modShow">
        <pc:chgData name="Sonja Eder" userId="d0fada52-03a8-474a-a629-b641042f735b" providerId="ADAL" clId="{FB2C699A-1F68-4914-B176-2678F484D8EB}" dt="2024-10-23T14:45:24.908" v="562" actId="47"/>
        <pc:sldMkLst>
          <pc:docMk/>
          <pc:sldMk cId="1856682788" sldId="868"/>
        </pc:sldMkLst>
      </pc:sldChg>
      <pc:sldChg chg="modSp mod modShow">
        <pc:chgData name="Sonja Eder" userId="d0fada52-03a8-474a-a629-b641042f735b" providerId="ADAL" clId="{FB2C699A-1F68-4914-B176-2678F484D8EB}" dt="2024-11-04T08:36:10.371" v="4303" actId="20577"/>
        <pc:sldMkLst>
          <pc:docMk/>
          <pc:sldMk cId="873678417" sldId="869"/>
        </pc:sldMkLst>
      </pc:sldChg>
      <pc:sldChg chg="modSp mod modShow">
        <pc:chgData name="Sonja Eder" userId="d0fada52-03a8-474a-a629-b641042f735b" providerId="ADAL" clId="{FB2C699A-1F68-4914-B176-2678F484D8EB}" dt="2024-10-25T10:25:55.616" v="3036" actId="20577"/>
        <pc:sldMkLst>
          <pc:docMk/>
          <pc:sldMk cId="1939382460" sldId="870"/>
        </pc:sldMkLst>
      </pc:sldChg>
      <pc:sldChg chg="del mod modShow">
        <pc:chgData name="Sonja Eder" userId="d0fada52-03a8-474a-a629-b641042f735b" providerId="ADAL" clId="{FB2C699A-1F68-4914-B176-2678F484D8EB}" dt="2024-10-23T14:40:33.677" v="520" actId="47"/>
        <pc:sldMkLst>
          <pc:docMk/>
          <pc:sldMk cId="474009829" sldId="871"/>
        </pc:sldMkLst>
      </pc:sldChg>
      <pc:sldChg chg="del mod modShow">
        <pc:chgData name="Sonja Eder" userId="d0fada52-03a8-474a-a629-b641042f735b" providerId="ADAL" clId="{FB2C699A-1F68-4914-B176-2678F484D8EB}" dt="2024-10-23T14:40:33.677" v="520" actId="47"/>
        <pc:sldMkLst>
          <pc:docMk/>
          <pc:sldMk cId="933582256" sldId="872"/>
        </pc:sldMkLst>
      </pc:sldChg>
      <pc:sldChg chg="del mod modShow">
        <pc:chgData name="Sonja Eder" userId="d0fada52-03a8-474a-a629-b641042f735b" providerId="ADAL" clId="{FB2C699A-1F68-4914-B176-2678F484D8EB}" dt="2024-10-23T14:40:33.677" v="520" actId="47"/>
        <pc:sldMkLst>
          <pc:docMk/>
          <pc:sldMk cId="1459628537" sldId="873"/>
        </pc:sldMkLst>
      </pc:sldChg>
      <pc:sldChg chg="del mod modShow">
        <pc:chgData name="Sonja Eder" userId="d0fada52-03a8-474a-a629-b641042f735b" providerId="ADAL" clId="{FB2C699A-1F68-4914-B176-2678F484D8EB}" dt="2024-10-23T14:40:33.677" v="520" actId="47"/>
        <pc:sldMkLst>
          <pc:docMk/>
          <pc:sldMk cId="617902673" sldId="874"/>
        </pc:sldMkLst>
      </pc:sldChg>
      <pc:sldChg chg="add mod modShow">
        <pc:chgData name="Sonja Eder" userId="d0fada52-03a8-474a-a629-b641042f735b" providerId="ADAL" clId="{FB2C699A-1F68-4914-B176-2678F484D8EB}" dt="2024-10-23T14:42:57.630" v="529" actId="729"/>
        <pc:sldMkLst>
          <pc:docMk/>
          <pc:sldMk cId="78105977" sldId="875"/>
        </pc:sldMkLst>
      </pc:sldChg>
      <pc:sldChg chg="modSp del mod">
        <pc:chgData name="Sonja Eder" userId="d0fada52-03a8-474a-a629-b641042f735b" providerId="ADAL" clId="{FB2C699A-1F68-4914-B176-2678F484D8EB}" dt="2024-10-23T14:41:56.332" v="526" actId="2696"/>
        <pc:sldMkLst>
          <pc:docMk/>
          <pc:sldMk cId="2799235258" sldId="875"/>
        </pc:sldMkLst>
      </pc:sldChg>
      <pc:sldChg chg="add mod modShow">
        <pc:chgData name="Sonja Eder" userId="d0fada52-03a8-474a-a629-b641042f735b" providerId="ADAL" clId="{FB2C699A-1F68-4914-B176-2678F484D8EB}" dt="2024-10-23T14:42:57.630" v="529" actId="729"/>
        <pc:sldMkLst>
          <pc:docMk/>
          <pc:sldMk cId="1447331389" sldId="876"/>
        </pc:sldMkLst>
      </pc:sldChg>
      <pc:sldChg chg="del">
        <pc:chgData name="Sonja Eder" userId="d0fada52-03a8-474a-a629-b641042f735b" providerId="ADAL" clId="{FB2C699A-1F68-4914-B176-2678F484D8EB}" dt="2024-10-23T14:41:56.332" v="526" actId="2696"/>
        <pc:sldMkLst>
          <pc:docMk/>
          <pc:sldMk cId="2183928889" sldId="876"/>
        </pc:sldMkLst>
      </pc:sldChg>
      <pc:sldChg chg="addSp delSp modSp add mod">
        <pc:chgData name="Sonja Eder" userId="d0fada52-03a8-474a-a629-b641042f735b" providerId="ADAL" clId="{FB2C699A-1F68-4914-B176-2678F484D8EB}" dt="2024-11-04T08:31:32.589" v="4152" actId="6549"/>
        <pc:sldMkLst>
          <pc:docMk/>
          <pc:sldMk cId="654285098" sldId="877"/>
        </pc:sldMkLst>
      </pc:sldChg>
      <pc:sldChg chg="modSp add mod modNotesTx">
        <pc:chgData name="Sonja Eder" userId="d0fada52-03a8-474a-a629-b641042f735b" providerId="ADAL" clId="{FB2C699A-1F68-4914-B176-2678F484D8EB}" dt="2024-11-04T14:59:00.195" v="5224" actId="20577"/>
        <pc:sldMkLst>
          <pc:docMk/>
          <pc:sldMk cId="3906981552" sldId="878"/>
        </pc:sldMkLst>
      </pc:sldChg>
      <pc:sldChg chg="modSp add mod modNotesTx">
        <pc:chgData name="Sonja Eder" userId="d0fada52-03a8-474a-a629-b641042f735b" providerId="ADAL" clId="{FB2C699A-1F68-4914-B176-2678F484D8EB}" dt="2024-11-04T14:59:20.035" v="5234" actId="20577"/>
        <pc:sldMkLst>
          <pc:docMk/>
          <pc:sldMk cId="288094785" sldId="879"/>
        </pc:sldMkLst>
      </pc:sldChg>
      <pc:sldChg chg="add">
        <pc:chgData name="Sonja Eder" userId="d0fada52-03a8-474a-a629-b641042f735b" providerId="ADAL" clId="{FB2C699A-1F68-4914-B176-2678F484D8EB}" dt="2024-10-24T06:14:34.142" v="2531" actId="2890"/>
        <pc:sldMkLst>
          <pc:docMk/>
          <pc:sldMk cId="1248068771" sldId="880"/>
        </pc:sldMkLst>
      </pc:sldChg>
      <pc:sldChg chg="add">
        <pc:chgData name="Sonja Eder" userId="d0fada52-03a8-474a-a629-b641042f735b" providerId="ADAL" clId="{FB2C699A-1F68-4914-B176-2678F484D8EB}" dt="2024-10-24T06:15:20.963" v="2546" actId="2890"/>
        <pc:sldMkLst>
          <pc:docMk/>
          <pc:sldMk cId="4225544598" sldId="881"/>
        </pc:sldMkLst>
      </pc:sldChg>
      <pc:sldChg chg="addSp delSp modSp add mod">
        <pc:chgData name="Sonja Eder" userId="d0fada52-03a8-474a-a629-b641042f735b" providerId="ADAL" clId="{FB2C699A-1F68-4914-B176-2678F484D8EB}" dt="2024-11-04T08:14:06.991" v="4020" actId="20577"/>
        <pc:sldMkLst>
          <pc:docMk/>
          <pc:sldMk cId="3117368155" sldId="882"/>
        </pc:sldMkLst>
      </pc:sldChg>
      <pc:sldChg chg="modSp add mod ord modNotesTx">
        <pc:chgData name="Sonja Eder" userId="d0fada52-03a8-474a-a629-b641042f735b" providerId="ADAL" clId="{FB2C699A-1F68-4914-B176-2678F484D8EB}" dt="2024-11-04T15:27:55.048" v="6724" actId="20577"/>
        <pc:sldMkLst>
          <pc:docMk/>
          <pc:sldMk cId="3504635797" sldId="883"/>
        </pc:sldMkLst>
      </pc:sldChg>
      <pc:sldChg chg="modSp mod">
        <pc:chgData name="Sonja Eder" userId="d0fada52-03a8-474a-a629-b641042f735b" providerId="ADAL" clId="{FB2C699A-1F68-4914-B176-2678F484D8EB}" dt="2024-11-04T07:55:08.115" v="3622" actId="113"/>
        <pc:sldMkLst>
          <pc:docMk/>
          <pc:sldMk cId="1105647862" sldId="888"/>
        </pc:sldMkLst>
      </pc:sldChg>
      <pc:sldChg chg="modSp mod">
        <pc:chgData name="Sonja Eder" userId="d0fada52-03a8-474a-a629-b641042f735b" providerId="ADAL" clId="{FB2C699A-1F68-4914-B176-2678F484D8EB}" dt="2024-11-04T07:55:52.751" v="3624" actId="14100"/>
        <pc:sldMkLst>
          <pc:docMk/>
          <pc:sldMk cId="2070448449" sldId="889"/>
        </pc:sldMkLst>
        <pc:spChg chg="mod">
          <ac:chgData name="Sonja Eder" userId="d0fada52-03a8-474a-a629-b641042f735b" providerId="ADAL" clId="{FB2C699A-1F68-4914-B176-2678F484D8EB}" dt="2024-11-04T07:55:52.751" v="3624" actId="14100"/>
          <ac:spMkLst>
            <pc:docMk/>
            <pc:sldMk cId="2070448449" sldId="889"/>
            <ac:spMk id="11" creationId="{B6ED6B5E-E947-7792-1D38-C23EDB411C3F}"/>
          </ac:spMkLst>
        </pc:spChg>
      </pc:sldChg>
      <pc:sldChg chg="addSp delSp mod">
        <pc:chgData name="Sonja Eder" userId="d0fada52-03a8-474a-a629-b641042f735b" providerId="ADAL" clId="{FB2C699A-1F68-4914-B176-2678F484D8EB}" dt="2024-11-05T13:42:17.675" v="7366" actId="21"/>
        <pc:sldMkLst>
          <pc:docMk/>
          <pc:sldMk cId="87044694" sldId="890"/>
        </pc:sldMkLst>
      </pc:sldChg>
      <pc:sldChg chg="modSp add mod">
        <pc:chgData name="Sonja Eder" userId="d0fada52-03a8-474a-a629-b641042f735b" providerId="ADAL" clId="{FB2C699A-1F68-4914-B176-2678F484D8EB}" dt="2024-11-04T08:16:31.235" v="4022" actId="6549"/>
        <pc:sldMkLst>
          <pc:docMk/>
          <pc:sldMk cId="2255499837" sldId="910"/>
        </pc:sldMkLst>
      </pc:sldChg>
      <pc:sldChg chg="modSp add mod">
        <pc:chgData name="Sonja Eder" userId="d0fada52-03a8-474a-a629-b641042f735b" providerId="ADAL" clId="{FB2C699A-1F68-4914-B176-2678F484D8EB}" dt="2024-11-04T15:54:22.697" v="7354" actId="20577"/>
        <pc:sldMkLst>
          <pc:docMk/>
          <pc:sldMk cId="1531522574" sldId="911"/>
        </pc:sldMkLst>
      </pc:sldChg>
      <pc:sldChg chg="addSp modSp mod">
        <pc:chgData name="Sonja Eder" userId="d0fada52-03a8-474a-a629-b641042f735b" providerId="ADAL" clId="{FB2C699A-1F68-4914-B176-2678F484D8EB}" dt="2024-11-05T15:19:47.824" v="7368" actId="164"/>
        <pc:sldMkLst>
          <pc:docMk/>
          <pc:sldMk cId="3210867034" sldId="917"/>
        </pc:sldMkLst>
      </pc:sldChg>
      <pc:sldChg chg="modSp add mod modNotesTx">
        <pc:chgData name="Sonja Eder" userId="d0fada52-03a8-474a-a629-b641042f735b" providerId="ADAL" clId="{FB2C699A-1F68-4914-B176-2678F484D8EB}" dt="2024-11-04T15:51:07.257" v="7320" actId="6549"/>
        <pc:sldMkLst>
          <pc:docMk/>
          <pc:sldMk cId="2351556529" sldId="920"/>
        </pc:sldMkLst>
      </pc:sldChg>
      <pc:sldChg chg="new">
        <pc:chgData name="Sonja Eder" userId="d0fada52-03a8-474a-a629-b641042f735b" providerId="ADAL" clId="{FB2C699A-1F68-4914-B176-2678F484D8EB}" dt="2024-11-06T09:27:58.737" v="7369" actId="680"/>
        <pc:sldMkLst>
          <pc:docMk/>
          <pc:sldMk cId="1124152765" sldId="921"/>
        </pc:sldMkLst>
      </pc:sldChg>
      <pc:sldMasterChg chg="delSldLayout">
        <pc:chgData name="Sonja Eder" userId="d0fada52-03a8-474a-a629-b641042f735b" providerId="ADAL" clId="{FB2C699A-1F68-4914-B176-2678F484D8EB}" dt="2024-10-23T14:39:50.727" v="509" actId="47"/>
        <pc:sldMasterMkLst>
          <pc:docMk/>
          <pc:sldMasterMk cId="765133393" sldId="2147483724"/>
        </pc:sldMasterMkLst>
        <pc:sldLayoutChg chg="del">
          <pc:chgData name="Sonja Eder" userId="d0fada52-03a8-474a-a629-b641042f735b" providerId="ADAL" clId="{FB2C699A-1F68-4914-B176-2678F484D8EB}" dt="2024-10-23T14:39:50.727" v="509" actId="47"/>
          <pc:sldLayoutMkLst>
            <pc:docMk/>
            <pc:sldMasterMk cId="765133393" sldId="2147483724"/>
            <pc:sldLayoutMk cId="1260665347" sldId="2147483660"/>
          </pc:sldLayoutMkLst>
        </pc:sldLayoutChg>
      </pc:sldMasterChg>
    </pc:docChg>
  </pc:docChgLst>
  <pc:docChgLst>
    <pc:chgData name="Michael Hainitz" userId="50534388-0d01-4c18-bb7c-717c3ae0d83e" providerId="ADAL" clId="{E131EE49-2216-480D-8AE1-AE98E00D9A10}"/>
    <pc:docChg chg="undo redo custSel addSld delSld modSld sldOrd modMainMaster">
      <pc:chgData name="Michael Hainitz" userId="50534388-0d01-4c18-bb7c-717c3ae0d83e" providerId="ADAL" clId="{E131EE49-2216-480D-8AE1-AE98E00D9A10}" dt="2024-04-09T08:13:24.616" v="17798" actId="1076"/>
      <pc:docMkLst>
        <pc:docMk/>
      </pc:docMkLst>
      <pc:sldChg chg="addSp delSp modSp mod">
        <pc:chgData name="Michael Hainitz" userId="50534388-0d01-4c18-bb7c-717c3ae0d83e" providerId="ADAL" clId="{E131EE49-2216-480D-8AE1-AE98E00D9A10}" dt="2024-04-03T15:19:00.599" v="17738" actId="1076"/>
        <pc:sldMkLst>
          <pc:docMk/>
          <pc:sldMk cId="483392819" sldId="256"/>
        </pc:sldMkLst>
      </pc:sldChg>
      <pc:sldChg chg="modSp mod modNotesTx">
        <pc:chgData name="Michael Hainitz" userId="50534388-0d01-4c18-bb7c-717c3ae0d83e" providerId="ADAL" clId="{E131EE49-2216-480D-8AE1-AE98E00D9A10}" dt="2024-04-03T14:46:19.830" v="17225" actId="6549"/>
        <pc:sldMkLst>
          <pc:docMk/>
          <pc:sldMk cId="53459262" sldId="257"/>
        </pc:sldMkLst>
      </pc:sldChg>
      <pc:sldChg chg="del">
        <pc:chgData name="Michael Hainitz" userId="50534388-0d01-4c18-bb7c-717c3ae0d83e" providerId="ADAL" clId="{E131EE49-2216-480D-8AE1-AE98E00D9A10}" dt="2024-03-25T11:30:08.809" v="4270" actId="47"/>
        <pc:sldMkLst>
          <pc:docMk/>
          <pc:sldMk cId="1932702072" sldId="259"/>
        </pc:sldMkLst>
      </pc:sldChg>
      <pc:sldChg chg="del">
        <pc:chgData name="Michael Hainitz" userId="50534388-0d01-4c18-bb7c-717c3ae0d83e" providerId="ADAL" clId="{E131EE49-2216-480D-8AE1-AE98E00D9A10}" dt="2024-03-25T11:51:43.142" v="6223" actId="47"/>
        <pc:sldMkLst>
          <pc:docMk/>
          <pc:sldMk cId="3743480407" sldId="260"/>
        </pc:sldMkLst>
      </pc:sldChg>
      <pc:sldChg chg="del">
        <pc:chgData name="Michael Hainitz" userId="50534388-0d01-4c18-bb7c-717c3ae0d83e" providerId="ADAL" clId="{E131EE49-2216-480D-8AE1-AE98E00D9A10}" dt="2024-03-25T11:07:13.975" v="2314" actId="47"/>
        <pc:sldMkLst>
          <pc:docMk/>
          <pc:sldMk cId="2679694114" sldId="261"/>
        </pc:sldMkLst>
      </pc:sldChg>
      <pc:sldChg chg="del">
        <pc:chgData name="Michael Hainitz" userId="50534388-0d01-4c18-bb7c-717c3ae0d83e" providerId="ADAL" clId="{E131EE49-2216-480D-8AE1-AE98E00D9A10}" dt="2024-03-25T11:07:16.389" v="2315" actId="47"/>
        <pc:sldMkLst>
          <pc:docMk/>
          <pc:sldMk cId="1946580418" sldId="262"/>
        </pc:sldMkLst>
      </pc:sldChg>
      <pc:sldChg chg="del">
        <pc:chgData name="Michael Hainitz" userId="50534388-0d01-4c18-bb7c-717c3ae0d83e" providerId="ADAL" clId="{E131EE49-2216-480D-8AE1-AE98E00D9A10}" dt="2024-03-25T11:07:25.685" v="2316" actId="47"/>
        <pc:sldMkLst>
          <pc:docMk/>
          <pc:sldMk cId="2053049607" sldId="263"/>
        </pc:sldMkLst>
      </pc:sldChg>
      <pc:sldChg chg="addSp modSp add mod">
        <pc:chgData name="Michael Hainitz" userId="50534388-0d01-4c18-bb7c-717c3ae0d83e" providerId="ADAL" clId="{E131EE49-2216-480D-8AE1-AE98E00D9A10}" dt="2024-04-02T09:11:13.847" v="9907" actId="255"/>
        <pc:sldMkLst>
          <pc:docMk/>
          <pc:sldMk cId="709392855" sldId="264"/>
        </pc:sldMkLst>
      </pc:sldChg>
      <pc:sldChg chg="modSp mod ord modNotesTx">
        <pc:chgData name="Michael Hainitz" userId="50534388-0d01-4c18-bb7c-717c3ae0d83e" providerId="ADAL" clId="{E131EE49-2216-480D-8AE1-AE98E00D9A10}" dt="2024-04-03T07:15:53.835" v="12778" actId="20577"/>
        <pc:sldMkLst>
          <pc:docMk/>
          <pc:sldMk cId="3682310410" sldId="267"/>
        </pc:sldMkLst>
      </pc:sldChg>
      <pc:sldChg chg="addSp delSp modSp add del mod delAnim modAnim">
        <pc:chgData name="Michael Hainitz" userId="50534388-0d01-4c18-bb7c-717c3ae0d83e" providerId="ADAL" clId="{E131EE49-2216-480D-8AE1-AE98E00D9A10}" dt="2024-04-02T09:21:26.829" v="10021"/>
        <pc:sldMkLst>
          <pc:docMk/>
          <pc:sldMk cId="3721423361" sldId="388"/>
        </pc:sldMkLst>
      </pc:sldChg>
      <pc:sldChg chg="addSp delSp modSp add mod">
        <pc:chgData name="Michael Hainitz" userId="50534388-0d01-4c18-bb7c-717c3ae0d83e" providerId="ADAL" clId="{E131EE49-2216-480D-8AE1-AE98E00D9A10}" dt="2024-04-03T07:16:13.889" v="12782" actId="1076"/>
        <pc:sldMkLst>
          <pc:docMk/>
          <pc:sldMk cId="445689408" sldId="389"/>
        </pc:sldMkLst>
      </pc:sldChg>
      <pc:sldChg chg="modNotesTx">
        <pc:chgData name="Michael Hainitz" userId="50534388-0d01-4c18-bb7c-717c3ae0d83e" providerId="ADAL" clId="{E131EE49-2216-480D-8AE1-AE98E00D9A10}" dt="2024-04-02T06:17:59.081" v="9727" actId="20577"/>
        <pc:sldMkLst>
          <pc:docMk/>
          <pc:sldMk cId="314721546" sldId="444"/>
        </pc:sldMkLst>
      </pc:sldChg>
      <pc:sldChg chg="modSp mod modNotesTx">
        <pc:chgData name="Michael Hainitz" userId="50534388-0d01-4c18-bb7c-717c3ae0d83e" providerId="ADAL" clId="{E131EE49-2216-480D-8AE1-AE98E00D9A10}" dt="2024-03-25T09:27:36.554" v="957" actId="21"/>
        <pc:sldMkLst>
          <pc:docMk/>
          <pc:sldMk cId="971143118" sldId="554"/>
        </pc:sldMkLst>
      </pc:sldChg>
      <pc:sldChg chg="del">
        <pc:chgData name="Michael Hainitz" userId="50534388-0d01-4c18-bb7c-717c3ae0d83e" providerId="ADAL" clId="{E131EE49-2216-480D-8AE1-AE98E00D9A10}" dt="2024-03-25T08:43:04.313" v="397" actId="47"/>
        <pc:sldMkLst>
          <pc:docMk/>
          <pc:sldMk cId="1815094709" sldId="588"/>
        </pc:sldMkLst>
      </pc:sldChg>
      <pc:sldChg chg="modSp del mod modNotesTx">
        <pc:chgData name="Michael Hainitz" userId="50534388-0d01-4c18-bb7c-717c3ae0d83e" providerId="ADAL" clId="{E131EE49-2216-480D-8AE1-AE98E00D9A10}" dt="2024-04-03T07:37:30.309" v="13275" actId="20577"/>
        <pc:sldMkLst>
          <pc:docMk/>
          <pc:sldMk cId="1767177636" sldId="600"/>
        </pc:sldMkLst>
      </pc:sldChg>
      <pc:sldChg chg="add del">
        <pc:chgData name="Michael Hainitz" userId="50534388-0d01-4c18-bb7c-717c3ae0d83e" providerId="ADAL" clId="{E131EE49-2216-480D-8AE1-AE98E00D9A10}" dt="2024-03-25T09:07:07.613" v="954" actId="47"/>
        <pc:sldMkLst>
          <pc:docMk/>
          <pc:sldMk cId="1853069356" sldId="624"/>
        </pc:sldMkLst>
      </pc:sldChg>
      <pc:sldChg chg="addSp delSp modSp mod modNotesTx">
        <pc:chgData name="Michael Hainitz" userId="50534388-0d01-4c18-bb7c-717c3ae0d83e" providerId="ADAL" clId="{E131EE49-2216-480D-8AE1-AE98E00D9A10}" dt="2024-03-25T13:01:29.648" v="8653" actId="1076"/>
        <pc:sldMkLst>
          <pc:docMk/>
          <pc:sldMk cId="1618071833" sldId="654"/>
        </pc:sldMkLst>
      </pc:sldChg>
      <pc:sldChg chg="modSp mod modNotesTx">
        <pc:chgData name="Michael Hainitz" userId="50534388-0d01-4c18-bb7c-717c3ae0d83e" providerId="ADAL" clId="{E131EE49-2216-480D-8AE1-AE98E00D9A10}" dt="2024-03-25T13:41:01.952" v="9386" actId="255"/>
        <pc:sldMkLst>
          <pc:docMk/>
          <pc:sldMk cId="1565585352" sldId="657"/>
        </pc:sldMkLst>
      </pc:sldChg>
      <pc:sldChg chg="del">
        <pc:chgData name="Michael Hainitz" userId="50534388-0d01-4c18-bb7c-717c3ae0d83e" providerId="ADAL" clId="{E131EE49-2216-480D-8AE1-AE98E00D9A10}" dt="2024-03-25T11:07:30.631" v="2317" actId="47"/>
        <pc:sldMkLst>
          <pc:docMk/>
          <pc:sldMk cId="743759316" sldId="667"/>
        </pc:sldMkLst>
      </pc:sldChg>
      <pc:sldChg chg="del">
        <pc:chgData name="Michael Hainitz" userId="50534388-0d01-4c18-bb7c-717c3ae0d83e" providerId="ADAL" clId="{E131EE49-2216-480D-8AE1-AE98E00D9A10}" dt="2024-03-25T08:41:17.112" v="395" actId="47"/>
        <pc:sldMkLst>
          <pc:docMk/>
          <pc:sldMk cId="3207692362" sldId="668"/>
        </pc:sldMkLst>
      </pc:sldChg>
      <pc:sldChg chg="del">
        <pc:chgData name="Michael Hainitz" userId="50534388-0d01-4c18-bb7c-717c3ae0d83e" providerId="ADAL" clId="{E131EE49-2216-480D-8AE1-AE98E00D9A10}" dt="2024-03-25T09:07:09.391" v="955" actId="47"/>
        <pc:sldMkLst>
          <pc:docMk/>
          <pc:sldMk cId="772962052" sldId="673"/>
        </pc:sldMkLst>
      </pc:sldChg>
      <pc:sldChg chg="modSp del mod modNotesTx">
        <pc:chgData name="Michael Hainitz" userId="50534388-0d01-4c18-bb7c-717c3ae0d83e" providerId="ADAL" clId="{E131EE49-2216-480D-8AE1-AE98E00D9A10}" dt="2024-04-03T07:35:23.888" v="13186" actId="20577"/>
        <pc:sldMkLst>
          <pc:docMk/>
          <pc:sldMk cId="1312638396" sldId="674"/>
        </pc:sldMkLst>
      </pc:sldChg>
      <pc:sldChg chg="addSp delSp modSp mod modNotesTx">
        <pc:chgData name="Michael Hainitz" userId="50534388-0d01-4c18-bb7c-717c3ae0d83e" providerId="ADAL" clId="{E131EE49-2216-480D-8AE1-AE98E00D9A10}" dt="2024-04-02T10:39:09.433" v="11046" actId="14100"/>
        <pc:sldMkLst>
          <pc:docMk/>
          <pc:sldMk cId="4138713386" sldId="690"/>
        </pc:sldMkLst>
      </pc:sldChg>
      <pc:sldChg chg="del">
        <pc:chgData name="Michael Hainitz" userId="50534388-0d01-4c18-bb7c-717c3ae0d83e" providerId="ADAL" clId="{E131EE49-2216-480D-8AE1-AE98E00D9A10}" dt="2024-03-25T10:48:12.859" v="1705" actId="47"/>
        <pc:sldMkLst>
          <pc:docMk/>
          <pc:sldMk cId="1726746511" sldId="728"/>
        </pc:sldMkLst>
      </pc:sldChg>
      <pc:sldChg chg="del">
        <pc:chgData name="Michael Hainitz" userId="50534388-0d01-4c18-bb7c-717c3ae0d83e" providerId="ADAL" clId="{E131EE49-2216-480D-8AE1-AE98E00D9A10}" dt="2024-03-25T09:55:13.390" v="1697" actId="47"/>
        <pc:sldMkLst>
          <pc:docMk/>
          <pc:sldMk cId="2294182529" sldId="732"/>
        </pc:sldMkLst>
      </pc:sldChg>
      <pc:sldChg chg="del">
        <pc:chgData name="Michael Hainitz" userId="50534388-0d01-4c18-bb7c-717c3ae0d83e" providerId="ADAL" clId="{E131EE49-2216-480D-8AE1-AE98E00D9A10}" dt="2024-03-25T11:05:31.219" v="2297" actId="47"/>
        <pc:sldMkLst>
          <pc:docMk/>
          <pc:sldMk cId="1926170280" sldId="741"/>
        </pc:sldMkLst>
      </pc:sldChg>
      <pc:sldChg chg="addSp modSp mod modNotesTx">
        <pc:chgData name="Michael Hainitz" userId="50534388-0d01-4c18-bb7c-717c3ae0d83e" providerId="ADAL" clId="{E131EE49-2216-480D-8AE1-AE98E00D9A10}" dt="2024-04-03T07:17:31.634" v="12832" actId="121"/>
        <pc:sldMkLst>
          <pc:docMk/>
          <pc:sldMk cId="2686278848" sldId="742"/>
        </pc:sldMkLst>
      </pc:sldChg>
      <pc:sldChg chg="modSp mod modNotesTx">
        <pc:chgData name="Michael Hainitz" userId="50534388-0d01-4c18-bb7c-717c3ae0d83e" providerId="ADAL" clId="{E131EE49-2216-480D-8AE1-AE98E00D9A10}" dt="2024-03-25T13:39:23.517" v="9218" actId="20577"/>
        <pc:sldMkLst>
          <pc:docMk/>
          <pc:sldMk cId="3086425019" sldId="743"/>
        </pc:sldMkLst>
      </pc:sldChg>
      <pc:sldChg chg="modSp mod modNotesTx">
        <pc:chgData name="Michael Hainitz" userId="50534388-0d01-4c18-bb7c-717c3ae0d83e" providerId="ADAL" clId="{E131EE49-2216-480D-8AE1-AE98E00D9A10}" dt="2024-03-25T13:39:40.918" v="9222" actId="20577"/>
        <pc:sldMkLst>
          <pc:docMk/>
          <pc:sldMk cId="602486413" sldId="746"/>
        </pc:sldMkLst>
      </pc:sldChg>
      <pc:sldChg chg="modSp mod modNotesTx">
        <pc:chgData name="Michael Hainitz" userId="50534388-0d01-4c18-bb7c-717c3ae0d83e" providerId="ADAL" clId="{E131EE49-2216-480D-8AE1-AE98E00D9A10}" dt="2024-04-03T08:15:22.866" v="13860" actId="255"/>
        <pc:sldMkLst>
          <pc:docMk/>
          <pc:sldMk cId="1764952459" sldId="747"/>
        </pc:sldMkLst>
      </pc:sldChg>
      <pc:sldChg chg="addSp modSp del mod modNotesTx">
        <pc:chgData name="Michael Hainitz" userId="50534388-0d01-4c18-bb7c-717c3ae0d83e" providerId="ADAL" clId="{E131EE49-2216-480D-8AE1-AE98E00D9A10}" dt="2024-04-03T07:29:14.231" v="13144" actId="47"/>
        <pc:sldMkLst>
          <pc:docMk/>
          <pc:sldMk cId="3942846052" sldId="748"/>
        </pc:sldMkLst>
      </pc:sldChg>
      <pc:sldChg chg="del">
        <pc:chgData name="Michael Hainitz" userId="50534388-0d01-4c18-bb7c-717c3ae0d83e" providerId="ADAL" clId="{E131EE49-2216-480D-8AE1-AE98E00D9A10}" dt="2024-03-25T09:05:34.201" v="947" actId="47"/>
        <pc:sldMkLst>
          <pc:docMk/>
          <pc:sldMk cId="2819889496" sldId="749"/>
        </pc:sldMkLst>
      </pc:sldChg>
      <pc:sldChg chg="del">
        <pc:chgData name="Michael Hainitz" userId="50534388-0d01-4c18-bb7c-717c3ae0d83e" providerId="ADAL" clId="{E131EE49-2216-480D-8AE1-AE98E00D9A10}" dt="2024-03-25T11:28:06.350" v="4197" actId="47"/>
        <pc:sldMkLst>
          <pc:docMk/>
          <pc:sldMk cId="2217267846" sldId="751"/>
        </pc:sldMkLst>
      </pc:sldChg>
      <pc:sldChg chg="del">
        <pc:chgData name="Michael Hainitz" userId="50534388-0d01-4c18-bb7c-717c3ae0d83e" providerId="ADAL" clId="{E131EE49-2216-480D-8AE1-AE98E00D9A10}" dt="2024-03-25T11:07:11.246" v="2313" actId="47"/>
        <pc:sldMkLst>
          <pc:docMk/>
          <pc:sldMk cId="3457630593" sldId="752"/>
        </pc:sldMkLst>
      </pc:sldChg>
      <pc:sldChg chg="del ord">
        <pc:chgData name="Michael Hainitz" userId="50534388-0d01-4c18-bb7c-717c3ae0d83e" providerId="ADAL" clId="{E131EE49-2216-480D-8AE1-AE98E00D9A10}" dt="2024-03-25T11:01:04.536" v="2083" actId="47"/>
        <pc:sldMkLst>
          <pc:docMk/>
          <pc:sldMk cId="3832615024" sldId="753"/>
        </pc:sldMkLst>
      </pc:sldChg>
      <pc:sldChg chg="addSp modSp mod modNotesTx">
        <pc:chgData name="Michael Hainitz" userId="50534388-0d01-4c18-bb7c-717c3ae0d83e" providerId="ADAL" clId="{E131EE49-2216-480D-8AE1-AE98E00D9A10}" dt="2024-04-03T07:29:24.129" v="13146" actId="20577"/>
        <pc:sldMkLst>
          <pc:docMk/>
          <pc:sldMk cId="2464081980" sldId="754"/>
        </pc:sldMkLst>
      </pc:sldChg>
      <pc:sldChg chg="del">
        <pc:chgData name="Michael Hainitz" userId="50534388-0d01-4c18-bb7c-717c3ae0d83e" providerId="ADAL" clId="{E131EE49-2216-480D-8AE1-AE98E00D9A10}" dt="2024-03-25T08:41:18.808" v="396" actId="47"/>
        <pc:sldMkLst>
          <pc:docMk/>
          <pc:sldMk cId="121580348" sldId="755"/>
        </pc:sldMkLst>
      </pc:sldChg>
      <pc:sldChg chg="addSp delSp modSp mod modNotesTx">
        <pc:chgData name="Michael Hainitz" userId="50534388-0d01-4c18-bb7c-717c3ae0d83e" providerId="ADAL" clId="{E131EE49-2216-480D-8AE1-AE98E00D9A10}" dt="2024-04-03T06:09:11.211" v="11288" actId="20577"/>
        <pc:sldMkLst>
          <pc:docMk/>
          <pc:sldMk cId="1538536468" sldId="756"/>
        </pc:sldMkLst>
      </pc:sldChg>
      <pc:sldChg chg="modSp del mod modNotesTx">
        <pc:chgData name="Michael Hainitz" userId="50534388-0d01-4c18-bb7c-717c3ae0d83e" providerId="ADAL" clId="{E131EE49-2216-480D-8AE1-AE98E00D9A10}" dt="2024-04-03T07:04:30.691" v="12519" actId="113"/>
        <pc:sldMkLst>
          <pc:docMk/>
          <pc:sldMk cId="200550770" sldId="757"/>
        </pc:sldMkLst>
      </pc:sldChg>
      <pc:sldChg chg="del">
        <pc:chgData name="Michael Hainitz" userId="50534388-0d01-4c18-bb7c-717c3ae0d83e" providerId="ADAL" clId="{E131EE49-2216-480D-8AE1-AE98E00D9A10}" dt="2024-03-25T09:55:17.567" v="1698" actId="47"/>
        <pc:sldMkLst>
          <pc:docMk/>
          <pc:sldMk cId="1755271219" sldId="758"/>
        </pc:sldMkLst>
      </pc:sldChg>
      <pc:sldChg chg="del">
        <pc:chgData name="Michael Hainitz" userId="50534388-0d01-4c18-bb7c-717c3ae0d83e" providerId="ADAL" clId="{E131EE49-2216-480D-8AE1-AE98E00D9A10}" dt="2024-03-25T11:01:14.989" v="2085" actId="47"/>
        <pc:sldMkLst>
          <pc:docMk/>
          <pc:sldMk cId="4200921296" sldId="759"/>
        </pc:sldMkLst>
      </pc:sldChg>
      <pc:sldChg chg="del">
        <pc:chgData name="Michael Hainitz" userId="50534388-0d01-4c18-bb7c-717c3ae0d83e" providerId="ADAL" clId="{E131EE49-2216-480D-8AE1-AE98E00D9A10}" dt="2024-03-25T09:55:10.928" v="1696" actId="47"/>
        <pc:sldMkLst>
          <pc:docMk/>
          <pc:sldMk cId="2615463527" sldId="760"/>
        </pc:sldMkLst>
      </pc:sldChg>
      <pc:sldChg chg="del">
        <pc:chgData name="Michael Hainitz" userId="50534388-0d01-4c18-bb7c-717c3ae0d83e" providerId="ADAL" clId="{E131EE49-2216-480D-8AE1-AE98E00D9A10}" dt="2024-03-25T10:48:31.594" v="1707" actId="47"/>
        <pc:sldMkLst>
          <pc:docMk/>
          <pc:sldMk cId="1750647796" sldId="763"/>
        </pc:sldMkLst>
      </pc:sldChg>
      <pc:sldChg chg="modSp mod modNotesTx">
        <pc:chgData name="Michael Hainitz" userId="50534388-0d01-4c18-bb7c-717c3ae0d83e" providerId="ADAL" clId="{E131EE49-2216-480D-8AE1-AE98E00D9A10}" dt="2024-04-03T14:29:32.770" v="16759"/>
        <pc:sldMkLst>
          <pc:docMk/>
          <pc:sldMk cId="855604474" sldId="764"/>
        </pc:sldMkLst>
      </pc:sldChg>
      <pc:sldChg chg="del">
        <pc:chgData name="Michael Hainitz" userId="50534388-0d01-4c18-bb7c-717c3ae0d83e" providerId="ADAL" clId="{E131EE49-2216-480D-8AE1-AE98E00D9A10}" dt="2024-03-25T11:01:11.368" v="2084" actId="47"/>
        <pc:sldMkLst>
          <pc:docMk/>
          <pc:sldMk cId="154297936" sldId="765"/>
        </pc:sldMkLst>
      </pc:sldChg>
      <pc:sldChg chg="del">
        <pc:chgData name="Michael Hainitz" userId="50534388-0d01-4c18-bb7c-717c3ae0d83e" providerId="ADAL" clId="{E131EE49-2216-480D-8AE1-AE98E00D9A10}" dt="2024-03-25T11:05:32.096" v="2298" actId="47"/>
        <pc:sldMkLst>
          <pc:docMk/>
          <pc:sldMk cId="2050076790" sldId="766"/>
        </pc:sldMkLst>
      </pc:sldChg>
      <pc:sldChg chg="del">
        <pc:chgData name="Michael Hainitz" userId="50534388-0d01-4c18-bb7c-717c3ae0d83e" providerId="ADAL" clId="{E131EE49-2216-480D-8AE1-AE98E00D9A10}" dt="2024-03-25T11:05:34.061" v="2300" actId="47"/>
        <pc:sldMkLst>
          <pc:docMk/>
          <pc:sldMk cId="2855459426" sldId="767"/>
        </pc:sldMkLst>
      </pc:sldChg>
      <pc:sldChg chg="modSp mod modAnim modNotesTx">
        <pc:chgData name="Michael Hainitz" userId="50534388-0d01-4c18-bb7c-717c3ae0d83e" providerId="ADAL" clId="{E131EE49-2216-480D-8AE1-AE98E00D9A10}" dt="2024-04-03T07:14:06.547" v="12670" actId="20577"/>
        <pc:sldMkLst>
          <pc:docMk/>
          <pc:sldMk cId="2917153626" sldId="768"/>
        </pc:sldMkLst>
      </pc:sldChg>
      <pc:sldChg chg="modSp del">
        <pc:chgData name="Michael Hainitz" userId="50534388-0d01-4c18-bb7c-717c3ae0d83e" providerId="ADAL" clId="{E131EE49-2216-480D-8AE1-AE98E00D9A10}" dt="2024-03-25T11:06:07.979" v="2301" actId="47"/>
        <pc:sldMkLst>
          <pc:docMk/>
          <pc:sldMk cId="3379761679" sldId="769"/>
        </pc:sldMkLst>
      </pc:sldChg>
      <pc:sldChg chg="add del">
        <pc:chgData name="Michael Hainitz" userId="50534388-0d01-4c18-bb7c-717c3ae0d83e" providerId="ADAL" clId="{E131EE49-2216-480D-8AE1-AE98E00D9A10}" dt="2024-04-02T06:23:53.244" v="9750"/>
        <pc:sldMkLst>
          <pc:docMk/>
          <pc:sldMk cId="2376749796" sldId="770"/>
        </pc:sldMkLst>
      </pc:sldChg>
      <pc:sldChg chg="del">
        <pc:chgData name="Michael Hainitz" userId="50534388-0d01-4c18-bb7c-717c3ae0d83e" providerId="ADAL" clId="{E131EE49-2216-480D-8AE1-AE98E00D9A10}" dt="2024-03-25T08:43:06.789" v="399" actId="47"/>
        <pc:sldMkLst>
          <pc:docMk/>
          <pc:sldMk cId="3959493598" sldId="771"/>
        </pc:sldMkLst>
      </pc:sldChg>
      <pc:sldChg chg="add del">
        <pc:chgData name="Michael Hainitz" userId="50534388-0d01-4c18-bb7c-717c3ae0d83e" providerId="ADAL" clId="{E131EE49-2216-480D-8AE1-AE98E00D9A10}" dt="2024-04-02T06:24:30.371" v="9754"/>
        <pc:sldMkLst>
          <pc:docMk/>
          <pc:sldMk cId="1568267607" sldId="773"/>
        </pc:sldMkLst>
      </pc:sldChg>
      <pc:sldChg chg="addSp delSp modSp mod modNotesTx">
        <pc:chgData name="Michael Hainitz" userId="50534388-0d01-4c18-bb7c-717c3ae0d83e" providerId="ADAL" clId="{E131EE49-2216-480D-8AE1-AE98E00D9A10}" dt="2024-04-02T06:25:18.699" v="9759"/>
        <pc:sldMkLst>
          <pc:docMk/>
          <pc:sldMk cId="3350031839" sldId="774"/>
        </pc:sldMkLst>
      </pc:sldChg>
      <pc:sldChg chg="del">
        <pc:chgData name="Michael Hainitz" userId="50534388-0d01-4c18-bb7c-717c3ae0d83e" providerId="ADAL" clId="{E131EE49-2216-480D-8AE1-AE98E00D9A10}" dt="2024-03-25T10:48:30.076" v="1706" actId="47"/>
        <pc:sldMkLst>
          <pc:docMk/>
          <pc:sldMk cId="3141940205" sldId="775"/>
        </pc:sldMkLst>
      </pc:sldChg>
      <pc:sldChg chg="add">
        <pc:chgData name="Michael Hainitz" userId="50534388-0d01-4c18-bb7c-717c3ae0d83e" providerId="ADAL" clId="{E131EE49-2216-480D-8AE1-AE98E00D9A10}" dt="2024-04-02T06:23:41.531" v="9749"/>
        <pc:sldMkLst>
          <pc:docMk/>
          <pc:sldMk cId="3566481808" sldId="775"/>
        </pc:sldMkLst>
      </pc:sldChg>
      <pc:sldChg chg="addSp delSp modSp new mod ord">
        <pc:chgData name="Michael Hainitz" userId="50534388-0d01-4c18-bb7c-717c3ae0d83e" providerId="ADAL" clId="{E131EE49-2216-480D-8AE1-AE98E00D9A10}" dt="2024-04-03T07:16:41.999" v="12787" actId="14100"/>
        <pc:sldMkLst>
          <pc:docMk/>
          <pc:sldMk cId="1894977324" sldId="776"/>
        </pc:sldMkLst>
      </pc:sldChg>
      <pc:sldChg chg="addSp delSp modSp new del mod delAnim modAnim modNotesTx">
        <pc:chgData name="Michael Hainitz" userId="50534388-0d01-4c18-bb7c-717c3ae0d83e" providerId="ADAL" clId="{E131EE49-2216-480D-8AE1-AE98E00D9A10}" dt="2024-04-02T11:40:41.256" v="11047" actId="47"/>
        <pc:sldMkLst>
          <pc:docMk/>
          <pc:sldMk cId="101060877" sldId="777"/>
        </pc:sldMkLst>
      </pc:sldChg>
      <pc:sldChg chg="addSp delSp modSp new del mod">
        <pc:chgData name="Michael Hainitz" userId="50534388-0d01-4c18-bb7c-717c3ae0d83e" providerId="ADAL" clId="{E131EE49-2216-480D-8AE1-AE98E00D9A10}" dt="2024-04-02T06:30:13.718" v="9760" actId="2696"/>
        <pc:sldMkLst>
          <pc:docMk/>
          <pc:sldMk cId="3986865932" sldId="778"/>
        </pc:sldMkLst>
      </pc:sldChg>
      <pc:sldChg chg="new del">
        <pc:chgData name="Michael Hainitz" userId="50534388-0d01-4c18-bb7c-717c3ae0d83e" providerId="ADAL" clId="{E131EE49-2216-480D-8AE1-AE98E00D9A10}" dt="2024-03-25T08:26:24.220" v="271" actId="47"/>
        <pc:sldMkLst>
          <pc:docMk/>
          <pc:sldMk cId="4005599293" sldId="778"/>
        </pc:sldMkLst>
      </pc:sldChg>
      <pc:sldChg chg="addSp delSp modSp add del mod delAnim">
        <pc:chgData name="Michael Hainitz" userId="50534388-0d01-4c18-bb7c-717c3ae0d83e" providerId="ADAL" clId="{E131EE49-2216-480D-8AE1-AE98E00D9A10}" dt="2024-03-25T08:30:52.412" v="325" actId="47"/>
        <pc:sldMkLst>
          <pc:docMk/>
          <pc:sldMk cId="397093432" sldId="779"/>
        </pc:sldMkLst>
      </pc:sldChg>
      <pc:sldChg chg="addSp delSp modSp new mod modNotesTx">
        <pc:chgData name="Michael Hainitz" userId="50534388-0d01-4c18-bb7c-717c3ae0d83e" providerId="ADAL" clId="{E131EE49-2216-480D-8AE1-AE98E00D9A10}" dt="2024-04-03T11:55:17.746" v="13904" actId="20577"/>
        <pc:sldMkLst>
          <pc:docMk/>
          <pc:sldMk cId="3234707509" sldId="779"/>
        </pc:sldMkLst>
      </pc:sldChg>
      <pc:sldChg chg="addSp delSp modSp new mod modClrScheme chgLayout modNotesTx">
        <pc:chgData name="Michael Hainitz" userId="50534388-0d01-4c18-bb7c-717c3ae0d83e" providerId="ADAL" clId="{E131EE49-2216-480D-8AE1-AE98E00D9A10}" dt="2024-04-03T07:33:32.707" v="13156" actId="14100"/>
        <pc:sldMkLst>
          <pc:docMk/>
          <pc:sldMk cId="1548073983" sldId="780"/>
        </pc:sldMkLst>
      </pc:sldChg>
      <pc:sldChg chg="addSp delSp modSp new mod modNotesTx">
        <pc:chgData name="Michael Hainitz" userId="50534388-0d01-4c18-bb7c-717c3ae0d83e" providerId="ADAL" clId="{E131EE49-2216-480D-8AE1-AE98E00D9A10}" dt="2024-04-03T12:25:21.826" v="14140" actId="255"/>
        <pc:sldMkLst>
          <pc:docMk/>
          <pc:sldMk cId="2641090413" sldId="781"/>
        </pc:sldMkLst>
      </pc:sldChg>
      <pc:sldChg chg="addSp delSp modSp new mod modNotesTx">
        <pc:chgData name="Michael Hainitz" userId="50534388-0d01-4c18-bb7c-717c3ae0d83e" providerId="ADAL" clId="{E131EE49-2216-480D-8AE1-AE98E00D9A10}" dt="2024-04-03T06:35:07.829" v="11993" actId="313"/>
        <pc:sldMkLst>
          <pc:docMk/>
          <pc:sldMk cId="966914339" sldId="782"/>
        </pc:sldMkLst>
      </pc:sldChg>
      <pc:sldChg chg="addSp delSp modSp new mod modNotesTx">
        <pc:chgData name="Michael Hainitz" userId="50534388-0d01-4c18-bb7c-717c3ae0d83e" providerId="ADAL" clId="{E131EE49-2216-480D-8AE1-AE98E00D9A10}" dt="2024-04-03T15:06:55.592" v="17573" actId="20577"/>
        <pc:sldMkLst>
          <pc:docMk/>
          <pc:sldMk cId="2288244204" sldId="783"/>
        </pc:sldMkLst>
      </pc:sldChg>
      <pc:sldChg chg="addSp delSp modSp new mod modNotesTx">
        <pc:chgData name="Michael Hainitz" userId="50534388-0d01-4c18-bb7c-717c3ae0d83e" providerId="ADAL" clId="{E131EE49-2216-480D-8AE1-AE98E00D9A10}" dt="2024-04-03T07:41:21.787" v="13341" actId="20577"/>
        <pc:sldMkLst>
          <pc:docMk/>
          <pc:sldMk cId="4283956133" sldId="784"/>
        </pc:sldMkLst>
      </pc:sldChg>
      <pc:sldChg chg="modSp del mod">
        <pc:chgData name="Michael Hainitz" userId="50534388-0d01-4c18-bb7c-717c3ae0d83e" providerId="ADAL" clId="{E131EE49-2216-480D-8AE1-AE98E00D9A10}" dt="2024-04-03T07:28:50.930" v="13143" actId="47"/>
        <pc:sldMkLst>
          <pc:docMk/>
          <pc:sldMk cId="1770751948" sldId="786"/>
        </pc:sldMkLst>
      </pc:sldChg>
      <pc:sldChg chg="modSp mod">
        <pc:chgData name="Michael Hainitz" userId="50534388-0d01-4c18-bb7c-717c3ae0d83e" providerId="ADAL" clId="{E131EE49-2216-480D-8AE1-AE98E00D9A10}" dt="2024-04-02T08:26:56.437" v="9780" actId="13926"/>
        <pc:sldMkLst>
          <pc:docMk/>
          <pc:sldMk cId="2416610439" sldId="789"/>
        </pc:sldMkLst>
      </pc:sldChg>
      <pc:sldChg chg="addSp delSp modSp mod modNotesTx">
        <pc:chgData name="Michael Hainitz" userId="50534388-0d01-4c18-bb7c-717c3ae0d83e" providerId="ADAL" clId="{E131EE49-2216-480D-8AE1-AE98E00D9A10}" dt="2024-04-03T12:26:05.680" v="14155" actId="1076"/>
        <pc:sldMkLst>
          <pc:docMk/>
          <pc:sldMk cId="3811770318" sldId="792"/>
        </pc:sldMkLst>
      </pc:sldChg>
      <pc:sldChg chg="modSp mod modNotesTx">
        <pc:chgData name="Michael Hainitz" userId="50534388-0d01-4c18-bb7c-717c3ae0d83e" providerId="ADAL" clId="{E131EE49-2216-480D-8AE1-AE98E00D9A10}" dt="2024-04-03T14:37:36.505" v="16914" actId="20577"/>
        <pc:sldMkLst>
          <pc:docMk/>
          <pc:sldMk cId="687174149" sldId="793"/>
        </pc:sldMkLst>
      </pc:sldChg>
      <pc:sldChg chg="modSp mod modNotesTx">
        <pc:chgData name="Michael Hainitz" userId="50534388-0d01-4c18-bb7c-717c3ae0d83e" providerId="ADAL" clId="{E131EE49-2216-480D-8AE1-AE98E00D9A10}" dt="2024-04-04T18:50:28.713" v="17744" actId="20577"/>
        <pc:sldMkLst>
          <pc:docMk/>
          <pc:sldMk cId="764053798" sldId="794"/>
        </pc:sldMkLst>
      </pc:sldChg>
      <pc:sldChg chg="add">
        <pc:chgData name="Michael Hainitz" userId="50534388-0d01-4c18-bb7c-717c3ae0d83e" providerId="ADAL" clId="{E131EE49-2216-480D-8AE1-AE98E00D9A10}" dt="2024-04-02T06:24:00.356" v="9751"/>
        <pc:sldMkLst>
          <pc:docMk/>
          <pc:sldMk cId="430157097" sldId="795"/>
        </pc:sldMkLst>
      </pc:sldChg>
      <pc:sldChg chg="new del">
        <pc:chgData name="Michael Hainitz" userId="50534388-0d01-4c18-bb7c-717c3ae0d83e" providerId="ADAL" clId="{E131EE49-2216-480D-8AE1-AE98E00D9A10}" dt="2024-04-02T06:22:44.737" v="9747" actId="47"/>
        <pc:sldMkLst>
          <pc:docMk/>
          <pc:sldMk cId="609653568" sldId="795"/>
        </pc:sldMkLst>
      </pc:sldChg>
      <pc:sldChg chg="add">
        <pc:chgData name="Michael Hainitz" userId="50534388-0d01-4c18-bb7c-717c3ae0d83e" providerId="ADAL" clId="{E131EE49-2216-480D-8AE1-AE98E00D9A10}" dt="2024-04-02T06:24:17.368" v="9752"/>
        <pc:sldMkLst>
          <pc:docMk/>
          <pc:sldMk cId="2891716240" sldId="796"/>
        </pc:sldMkLst>
      </pc:sldChg>
      <pc:sldChg chg="new del">
        <pc:chgData name="Michael Hainitz" userId="50534388-0d01-4c18-bb7c-717c3ae0d83e" providerId="ADAL" clId="{E131EE49-2216-480D-8AE1-AE98E00D9A10}" dt="2024-04-02T06:22:45.833" v="9748" actId="47"/>
        <pc:sldMkLst>
          <pc:docMk/>
          <pc:sldMk cId="3447439500" sldId="796"/>
        </pc:sldMkLst>
      </pc:sldChg>
      <pc:sldChg chg="add">
        <pc:chgData name="Michael Hainitz" userId="50534388-0d01-4c18-bb7c-717c3ae0d83e" providerId="ADAL" clId="{E131EE49-2216-480D-8AE1-AE98E00D9A10}" dt="2024-04-02T06:24:22.140" v="9753"/>
        <pc:sldMkLst>
          <pc:docMk/>
          <pc:sldMk cId="617902673" sldId="797"/>
        </pc:sldMkLst>
      </pc:sldChg>
      <pc:sldChg chg="add">
        <pc:chgData name="Michael Hainitz" userId="50534388-0d01-4c18-bb7c-717c3ae0d83e" providerId="ADAL" clId="{E131EE49-2216-480D-8AE1-AE98E00D9A10}" dt="2024-04-02T06:24:36.368" v="9755"/>
        <pc:sldMkLst>
          <pc:docMk/>
          <pc:sldMk cId="3053256241" sldId="798"/>
        </pc:sldMkLst>
      </pc:sldChg>
      <pc:sldChg chg="add">
        <pc:chgData name="Michael Hainitz" userId="50534388-0d01-4c18-bb7c-717c3ae0d83e" providerId="ADAL" clId="{E131EE49-2216-480D-8AE1-AE98E00D9A10}" dt="2024-04-02T06:24:46.775" v="9756"/>
        <pc:sldMkLst>
          <pc:docMk/>
          <pc:sldMk cId="1162692538" sldId="799"/>
        </pc:sldMkLst>
      </pc:sldChg>
      <pc:sldChg chg="modSp mod">
        <pc:chgData name="Michael Hainitz" userId="50534388-0d01-4c18-bb7c-717c3ae0d83e" providerId="ADAL" clId="{E131EE49-2216-480D-8AE1-AE98E00D9A10}" dt="2024-04-03T07:40:35.760" v="13336" actId="255"/>
        <pc:sldMkLst>
          <pc:docMk/>
          <pc:sldMk cId="3975949363" sldId="800"/>
        </pc:sldMkLst>
      </pc:sldChg>
      <pc:sldChg chg="addSp delSp modSp new mod modNotesTx">
        <pc:chgData name="Michael Hainitz" userId="50534388-0d01-4c18-bb7c-717c3ae0d83e" providerId="ADAL" clId="{E131EE49-2216-480D-8AE1-AE98E00D9A10}" dt="2024-04-03T15:06:37.104" v="17502" actId="20577"/>
        <pc:sldMkLst>
          <pc:docMk/>
          <pc:sldMk cId="162042692" sldId="801"/>
        </pc:sldMkLst>
      </pc:sldChg>
      <pc:sldChg chg="addSp delSp modSp new del mod delAnim modAnim">
        <pc:chgData name="Michael Hainitz" userId="50534388-0d01-4c18-bb7c-717c3ae0d83e" providerId="ADAL" clId="{E131EE49-2216-480D-8AE1-AE98E00D9A10}" dt="2024-04-02T09:08:27.958" v="9884" actId="47"/>
        <pc:sldMkLst>
          <pc:docMk/>
          <pc:sldMk cId="682748663" sldId="802"/>
        </pc:sldMkLst>
      </pc:sldChg>
      <pc:sldChg chg="addSp delSp modSp new mod modNotesTx">
        <pc:chgData name="Michael Hainitz" userId="50534388-0d01-4c18-bb7c-717c3ae0d83e" providerId="ADAL" clId="{E131EE49-2216-480D-8AE1-AE98E00D9A10}" dt="2024-04-03T15:02:27.461" v="17304"/>
        <pc:sldMkLst>
          <pc:docMk/>
          <pc:sldMk cId="3490107224" sldId="802"/>
        </pc:sldMkLst>
      </pc:sldChg>
      <pc:sldChg chg="addSp delSp modSp new mod modNotesTx">
        <pc:chgData name="Michael Hainitz" userId="50534388-0d01-4c18-bb7c-717c3ae0d83e" providerId="ADAL" clId="{E131EE49-2216-480D-8AE1-AE98E00D9A10}" dt="2024-04-03T15:03:23.201" v="17311" actId="20577"/>
        <pc:sldMkLst>
          <pc:docMk/>
          <pc:sldMk cId="1731001630" sldId="803"/>
        </pc:sldMkLst>
      </pc:sldChg>
      <pc:sldChg chg="addSp delSp modSp new mod modNotesTx">
        <pc:chgData name="Michael Hainitz" userId="50534388-0d01-4c18-bb7c-717c3ae0d83e" providerId="ADAL" clId="{E131EE49-2216-480D-8AE1-AE98E00D9A10}" dt="2024-04-03T15:07:33.166" v="17580" actId="20577"/>
        <pc:sldMkLst>
          <pc:docMk/>
          <pc:sldMk cId="2814728685" sldId="804"/>
        </pc:sldMkLst>
      </pc:sldChg>
      <pc:sldChg chg="addSp delSp modSp new mod modNotesTx">
        <pc:chgData name="Michael Hainitz" userId="50534388-0d01-4c18-bb7c-717c3ae0d83e" providerId="ADAL" clId="{E131EE49-2216-480D-8AE1-AE98E00D9A10}" dt="2024-04-03T15:04:25.052" v="17316" actId="20577"/>
        <pc:sldMkLst>
          <pc:docMk/>
          <pc:sldMk cId="823686188" sldId="805"/>
        </pc:sldMkLst>
      </pc:sldChg>
      <pc:sldChg chg="addSp delSp modSp new mod modNotesTx">
        <pc:chgData name="Michael Hainitz" userId="50534388-0d01-4c18-bb7c-717c3ae0d83e" providerId="ADAL" clId="{E131EE49-2216-480D-8AE1-AE98E00D9A10}" dt="2024-04-03T15:04:57.810" v="17321" actId="20577"/>
        <pc:sldMkLst>
          <pc:docMk/>
          <pc:sldMk cId="1818921544" sldId="806"/>
        </pc:sldMkLst>
      </pc:sldChg>
      <pc:sldChg chg="addSp delSp modSp new mod modNotesTx">
        <pc:chgData name="Michael Hainitz" userId="50534388-0d01-4c18-bb7c-717c3ae0d83e" providerId="ADAL" clId="{E131EE49-2216-480D-8AE1-AE98E00D9A10}" dt="2024-04-03T15:08:14.784" v="17736" actId="20577"/>
        <pc:sldMkLst>
          <pc:docMk/>
          <pc:sldMk cId="2456681820" sldId="807"/>
        </pc:sldMkLst>
      </pc:sldChg>
      <pc:sldChg chg="addSp modSp new mod">
        <pc:chgData name="Michael Hainitz" userId="50534388-0d01-4c18-bb7c-717c3ae0d83e" providerId="ADAL" clId="{E131EE49-2216-480D-8AE1-AE98E00D9A10}" dt="2024-04-02T10:38:06.880" v="11044" actId="14100"/>
        <pc:sldMkLst>
          <pc:docMk/>
          <pc:sldMk cId="2063725770" sldId="808"/>
        </pc:sldMkLst>
      </pc:sldChg>
      <pc:sldChg chg="addSp delSp modSp new mod modAnim">
        <pc:chgData name="Michael Hainitz" userId="50534388-0d01-4c18-bb7c-717c3ae0d83e" providerId="ADAL" clId="{E131EE49-2216-480D-8AE1-AE98E00D9A10}" dt="2024-04-02T11:46:53.966" v="11143" actId="2711"/>
        <pc:sldMkLst>
          <pc:docMk/>
          <pc:sldMk cId="170293459" sldId="809"/>
        </pc:sldMkLst>
      </pc:sldChg>
      <pc:sldChg chg="addSp delSp modSp new mod delAnim modAnim">
        <pc:chgData name="Michael Hainitz" userId="50534388-0d01-4c18-bb7c-717c3ae0d83e" providerId="ADAL" clId="{E131EE49-2216-480D-8AE1-AE98E00D9A10}" dt="2024-04-02T11:46:46.349" v="11142" actId="2711"/>
        <pc:sldMkLst>
          <pc:docMk/>
          <pc:sldMk cId="589862878" sldId="810"/>
        </pc:sldMkLst>
      </pc:sldChg>
      <pc:sldChg chg="addSp delSp modSp new mod modAnim">
        <pc:chgData name="Michael Hainitz" userId="50534388-0d01-4c18-bb7c-717c3ae0d83e" providerId="ADAL" clId="{E131EE49-2216-480D-8AE1-AE98E00D9A10}" dt="2024-04-02T11:46:38.421" v="11141" actId="2711"/>
        <pc:sldMkLst>
          <pc:docMk/>
          <pc:sldMk cId="2251177073" sldId="811"/>
        </pc:sldMkLst>
      </pc:sldChg>
      <pc:sldChg chg="addSp delSp modSp new mod">
        <pc:chgData name="Michael Hainitz" userId="50534388-0d01-4c18-bb7c-717c3ae0d83e" providerId="ADAL" clId="{E131EE49-2216-480D-8AE1-AE98E00D9A10}" dt="2024-04-03T07:17:45.829" v="12833" actId="478"/>
        <pc:sldMkLst>
          <pc:docMk/>
          <pc:sldMk cId="2251972246" sldId="813"/>
        </pc:sldMkLst>
      </pc:sldChg>
      <pc:sldChg chg="addSp delSp modSp new mod">
        <pc:chgData name="Michael Hainitz" userId="50534388-0d01-4c18-bb7c-717c3ae0d83e" providerId="ADAL" clId="{E131EE49-2216-480D-8AE1-AE98E00D9A10}" dt="2024-04-03T07:17:57.288" v="12835" actId="478"/>
        <pc:sldMkLst>
          <pc:docMk/>
          <pc:sldMk cId="1782389536" sldId="814"/>
        </pc:sldMkLst>
      </pc:sldChg>
      <pc:sldChg chg="addSp delSp modSp new mod">
        <pc:chgData name="Michael Hainitz" userId="50534388-0d01-4c18-bb7c-717c3ae0d83e" providerId="ADAL" clId="{E131EE49-2216-480D-8AE1-AE98E00D9A10}" dt="2024-04-02T13:25:25.147" v="11249" actId="1076"/>
        <pc:sldMkLst>
          <pc:docMk/>
          <pc:sldMk cId="1035056194" sldId="815"/>
        </pc:sldMkLst>
      </pc:sldChg>
      <pc:sldChg chg="addSp delSp modSp new mod">
        <pc:chgData name="Michael Hainitz" userId="50534388-0d01-4c18-bb7c-717c3ae0d83e" providerId="ADAL" clId="{E131EE49-2216-480D-8AE1-AE98E00D9A10}" dt="2024-04-02T13:26:05.976" v="11261" actId="1076"/>
        <pc:sldMkLst>
          <pc:docMk/>
          <pc:sldMk cId="2235297385" sldId="816"/>
        </pc:sldMkLst>
      </pc:sldChg>
      <pc:sldChg chg="addSp delSp modSp new mod">
        <pc:chgData name="Michael Hainitz" userId="50534388-0d01-4c18-bb7c-717c3ae0d83e" providerId="ADAL" clId="{E131EE49-2216-480D-8AE1-AE98E00D9A10}" dt="2024-04-02T13:26:34.405" v="11268" actId="1076"/>
        <pc:sldMkLst>
          <pc:docMk/>
          <pc:sldMk cId="1747088277" sldId="817"/>
        </pc:sldMkLst>
      </pc:sldChg>
      <pc:sldChg chg="addSp delSp modSp new mod">
        <pc:chgData name="Michael Hainitz" userId="50534388-0d01-4c18-bb7c-717c3ae0d83e" providerId="ADAL" clId="{E131EE49-2216-480D-8AE1-AE98E00D9A10}" dt="2024-04-02T13:26:59.916" v="11274" actId="1076"/>
        <pc:sldMkLst>
          <pc:docMk/>
          <pc:sldMk cId="3896215351" sldId="818"/>
        </pc:sldMkLst>
      </pc:sldChg>
      <pc:sldChg chg="addSp delSp modSp new mod modNotesTx">
        <pc:chgData name="Michael Hainitz" userId="50534388-0d01-4c18-bb7c-717c3ae0d83e" providerId="ADAL" clId="{E131EE49-2216-480D-8AE1-AE98E00D9A10}" dt="2024-04-03T07:26:11.315" v="13106" actId="20577"/>
        <pc:sldMkLst>
          <pc:docMk/>
          <pc:sldMk cId="1464236370" sldId="819"/>
        </pc:sldMkLst>
      </pc:sldChg>
      <pc:sldChg chg="modSp del mod">
        <pc:chgData name="Michael Hainitz" userId="50534388-0d01-4c18-bb7c-717c3ae0d83e" providerId="ADAL" clId="{E131EE49-2216-480D-8AE1-AE98E00D9A10}" dt="2024-04-03T06:44:22.545" v="12307" actId="47"/>
        <pc:sldMkLst>
          <pc:docMk/>
          <pc:sldMk cId="3316434169" sldId="821"/>
        </pc:sldMkLst>
      </pc:sldChg>
      <pc:sldChg chg="addSp modSp mod modNotesTx">
        <pc:chgData name="Michael Hainitz" userId="50534388-0d01-4c18-bb7c-717c3ae0d83e" providerId="ADAL" clId="{E131EE49-2216-480D-8AE1-AE98E00D9A10}" dt="2024-04-03T12:16:52.227" v="14106" actId="14100"/>
        <pc:sldMkLst>
          <pc:docMk/>
          <pc:sldMk cId="2390876203" sldId="822"/>
        </pc:sldMkLst>
      </pc:sldChg>
      <pc:sldChg chg="modSp new mod">
        <pc:chgData name="Michael Hainitz" userId="50534388-0d01-4c18-bb7c-717c3ae0d83e" providerId="ADAL" clId="{E131EE49-2216-480D-8AE1-AE98E00D9A10}" dt="2024-04-03T08:14:42.216" v="13859" actId="20577"/>
        <pc:sldMkLst>
          <pc:docMk/>
          <pc:sldMk cId="2988924410" sldId="823"/>
        </pc:sldMkLst>
      </pc:sldChg>
      <pc:sldChg chg="new del">
        <pc:chgData name="Michael Hainitz" userId="50534388-0d01-4c18-bb7c-717c3ae0d83e" providerId="ADAL" clId="{E131EE49-2216-480D-8AE1-AE98E00D9A10}" dt="2024-04-03T07:24:41.165" v="13001" actId="47"/>
        <pc:sldMkLst>
          <pc:docMk/>
          <pc:sldMk cId="754430980" sldId="824"/>
        </pc:sldMkLst>
      </pc:sldChg>
      <pc:sldChg chg="addSp modSp new mod ord modNotesTx">
        <pc:chgData name="Michael Hainitz" userId="50534388-0d01-4c18-bb7c-717c3ae0d83e" providerId="ADAL" clId="{E131EE49-2216-480D-8AE1-AE98E00D9A10}" dt="2024-04-03T14:50:14.682" v="17235" actId="1076"/>
        <pc:sldMkLst>
          <pc:docMk/>
          <pc:sldMk cId="2272246638" sldId="824"/>
        </pc:sldMkLst>
      </pc:sldChg>
      <pc:sldChg chg="addSp delSp modSp new mod">
        <pc:chgData name="Michael Hainitz" userId="50534388-0d01-4c18-bb7c-717c3ae0d83e" providerId="ADAL" clId="{E131EE49-2216-480D-8AE1-AE98E00D9A10}" dt="2024-04-09T08:13:24.616" v="17798" actId="1076"/>
        <pc:sldMkLst>
          <pc:docMk/>
          <pc:sldMk cId="432279020" sldId="825"/>
        </pc:sldMkLst>
      </pc:sldChg>
      <pc:sldChg chg="addSp delSp modSp add mod modNotesTx">
        <pc:chgData name="Michael Hainitz" userId="50534388-0d01-4c18-bb7c-717c3ae0d83e" providerId="ADAL" clId="{E131EE49-2216-480D-8AE1-AE98E00D9A10}" dt="2024-04-03T14:59:01.290" v="17265" actId="14100"/>
        <pc:sldMkLst>
          <pc:docMk/>
          <pc:sldMk cId="3394365781" sldId="826"/>
        </pc:sldMkLst>
      </pc:sldChg>
      <pc:sldChg chg="new del">
        <pc:chgData name="Michael Hainitz" userId="50534388-0d01-4c18-bb7c-717c3ae0d83e" providerId="ADAL" clId="{E131EE49-2216-480D-8AE1-AE98E00D9A10}" dt="2024-04-03T14:01:59.506" v="16383" actId="47"/>
        <pc:sldMkLst>
          <pc:docMk/>
          <pc:sldMk cId="3666575193" sldId="826"/>
        </pc:sldMkLst>
      </pc:sldChg>
      <pc:sldChg chg="modSp add mod modNotesTx">
        <pc:chgData name="Michael Hainitz" userId="50534388-0d01-4c18-bb7c-717c3ae0d83e" providerId="ADAL" clId="{E131EE49-2216-480D-8AE1-AE98E00D9A10}" dt="2024-04-03T14:30:05.926" v="16784" actId="6549"/>
        <pc:sldMkLst>
          <pc:docMk/>
          <pc:sldMk cId="1732273556" sldId="827"/>
        </pc:sldMkLst>
      </pc:sldChg>
      <pc:sldMasterChg chg="addSp delSp modSp mod delSldLayout">
        <pc:chgData name="Michael Hainitz" userId="50534388-0d01-4c18-bb7c-717c3ae0d83e" providerId="ADAL" clId="{E131EE49-2216-480D-8AE1-AE98E00D9A10}" dt="2024-03-25T08:30:52.412" v="325" actId="47"/>
        <pc:sldMasterMkLst>
          <pc:docMk/>
          <pc:sldMasterMk cId="765133393" sldId="2147483724"/>
        </pc:sldMasterMkLst>
        <pc:sldLayoutChg chg="del">
          <pc:chgData name="Michael Hainitz" userId="50534388-0d01-4c18-bb7c-717c3ae0d83e" providerId="ADAL" clId="{E131EE49-2216-480D-8AE1-AE98E00D9A10}" dt="2024-03-25T08:30:52.412" v="325" actId="47"/>
          <pc:sldLayoutMkLst>
            <pc:docMk/>
            <pc:sldMasterMk cId="765133393" sldId="2147483724"/>
            <pc:sldLayoutMk cId="4004711306" sldId="2147483660"/>
          </pc:sldLayoutMkLst>
        </pc:sldLayoutChg>
      </pc:sldMasterChg>
    </pc:docChg>
  </pc:docChgLst>
  <pc:docChgLst>
    <pc:chgData name="Sonja Eder" userId="d0fada52-03a8-474a-a629-b641042f735b" providerId="ADAL" clId="{18AABB88-7ACB-418A-9D49-E94FF171E148}"/>
    <pc:docChg chg="undo custSel addSld delSld modSld delMainMaster">
      <pc:chgData name="Sonja Eder" userId="d0fada52-03a8-474a-a629-b641042f735b" providerId="ADAL" clId="{18AABB88-7ACB-418A-9D49-E94FF171E148}" dt="2025-01-22T18:43:24.529" v="615" actId="1076"/>
      <pc:docMkLst>
        <pc:docMk/>
      </pc:docMkLst>
      <pc:sldChg chg="del">
        <pc:chgData name="Sonja Eder" userId="d0fada52-03a8-474a-a629-b641042f735b" providerId="ADAL" clId="{18AABB88-7ACB-418A-9D49-E94FF171E148}" dt="2025-01-22T18:31:34.389" v="0" actId="47"/>
        <pc:sldMkLst>
          <pc:docMk/>
          <pc:sldMk cId="483392819" sldId="256"/>
        </pc:sldMkLst>
      </pc:sldChg>
      <pc:sldChg chg="del">
        <pc:chgData name="Sonja Eder" userId="d0fada52-03a8-474a-a629-b641042f735b" providerId="ADAL" clId="{18AABB88-7ACB-418A-9D49-E94FF171E148}" dt="2025-01-22T18:31:34.389" v="0" actId="47"/>
        <pc:sldMkLst>
          <pc:docMk/>
          <pc:sldMk cId="53459262" sldId="257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2590920301" sldId="258"/>
        </pc:sldMkLst>
      </pc:sldChg>
      <pc:sldChg chg="del">
        <pc:chgData name="Sonja Eder" userId="d0fada52-03a8-474a-a629-b641042f735b" providerId="ADAL" clId="{18AABB88-7ACB-418A-9D49-E94FF171E148}" dt="2025-01-22T18:31:34.389" v="0" actId="47"/>
        <pc:sldMkLst>
          <pc:docMk/>
          <pc:sldMk cId="3682310410" sldId="267"/>
        </pc:sldMkLst>
      </pc:sldChg>
      <pc:sldChg chg="del">
        <pc:chgData name="Sonja Eder" userId="d0fada52-03a8-474a-a629-b641042f735b" providerId="ADAL" clId="{18AABB88-7ACB-418A-9D49-E94FF171E148}" dt="2025-01-22T18:31:34.389" v="0" actId="47"/>
        <pc:sldMkLst>
          <pc:docMk/>
          <pc:sldMk cId="314721546" sldId="444"/>
        </pc:sldMkLst>
      </pc:sldChg>
      <pc:sldChg chg="del">
        <pc:chgData name="Sonja Eder" userId="d0fada52-03a8-474a-a629-b641042f735b" providerId="ADAL" clId="{18AABB88-7ACB-418A-9D49-E94FF171E148}" dt="2025-01-22T18:31:34.389" v="0" actId="47"/>
        <pc:sldMkLst>
          <pc:docMk/>
          <pc:sldMk cId="971143118" sldId="554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1767177636" sldId="600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1853069356" sldId="624"/>
        </pc:sldMkLst>
      </pc:sldChg>
      <pc:sldChg chg="del">
        <pc:chgData name="Sonja Eder" userId="d0fada52-03a8-474a-a629-b641042f735b" providerId="ADAL" clId="{18AABB88-7ACB-418A-9D49-E94FF171E148}" dt="2025-01-22T18:31:49.782" v="1" actId="47"/>
        <pc:sldMkLst>
          <pc:docMk/>
          <pc:sldMk cId="1618071833" sldId="654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1926170280" sldId="741"/>
        </pc:sldMkLst>
      </pc:sldChg>
      <pc:sldChg chg="del">
        <pc:chgData name="Sonja Eder" userId="d0fada52-03a8-474a-a629-b641042f735b" providerId="ADAL" clId="{18AABB88-7ACB-418A-9D49-E94FF171E148}" dt="2025-01-22T18:31:34.389" v="0" actId="47"/>
        <pc:sldMkLst>
          <pc:docMk/>
          <pc:sldMk cId="1764952459" sldId="747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855604474" sldId="764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2050076790" sldId="766"/>
        </pc:sldMkLst>
      </pc:sldChg>
      <pc:sldChg chg="del">
        <pc:chgData name="Sonja Eder" userId="d0fada52-03a8-474a-a629-b641042f735b" providerId="ADAL" clId="{18AABB88-7ACB-418A-9D49-E94FF171E148}" dt="2025-01-22T18:31:34.389" v="0" actId="47"/>
        <pc:sldMkLst>
          <pc:docMk/>
          <pc:sldMk cId="1894977324" sldId="776"/>
        </pc:sldMkLst>
      </pc:sldChg>
      <pc:sldChg chg="delSp modSp mod">
        <pc:chgData name="Sonja Eder" userId="d0fada52-03a8-474a-a629-b641042f735b" providerId="ADAL" clId="{18AABB88-7ACB-418A-9D49-E94FF171E148}" dt="2025-01-22T18:36:50.953" v="122"/>
        <pc:sldMkLst>
          <pc:docMk/>
          <pc:sldMk cId="2641090413" sldId="781"/>
        </pc:sldMkLst>
        <pc:spChg chg="mod">
          <ac:chgData name="Sonja Eder" userId="d0fada52-03a8-474a-a629-b641042f735b" providerId="ADAL" clId="{18AABB88-7ACB-418A-9D49-E94FF171E148}" dt="2025-01-22T18:36:50.953" v="122"/>
          <ac:spMkLst>
            <pc:docMk/>
            <pc:sldMk cId="2641090413" sldId="781"/>
            <ac:spMk id="5" creationId="{061DAC37-B60F-3049-CC3B-6F08F63F95F4}"/>
          </ac:spMkLst>
        </pc:spChg>
      </pc:sldChg>
      <pc:sldChg chg="delSp modSp mod modNotesTx">
        <pc:chgData name="Sonja Eder" userId="d0fada52-03a8-474a-a629-b641042f735b" providerId="ADAL" clId="{18AABB88-7ACB-418A-9D49-E94FF171E148}" dt="2025-01-22T18:42:48.109" v="609" actId="6549"/>
        <pc:sldMkLst>
          <pc:docMk/>
          <pc:sldMk cId="966914339" sldId="782"/>
        </pc:sldMkLst>
        <pc:spChg chg="mod">
          <ac:chgData name="Sonja Eder" userId="d0fada52-03a8-474a-a629-b641042f735b" providerId="ADAL" clId="{18AABB88-7ACB-418A-9D49-E94FF171E148}" dt="2025-01-22T18:36:54.984" v="123"/>
          <ac:spMkLst>
            <pc:docMk/>
            <pc:sldMk cId="966914339" sldId="782"/>
            <ac:spMk id="3" creationId="{81AF5F39-1313-829E-AED4-7609D8C9BB6A}"/>
          </ac:spMkLst>
        </pc:spChg>
        <pc:spChg chg="mod">
          <ac:chgData name="Sonja Eder" userId="d0fada52-03a8-474a-a629-b641042f735b" providerId="ADAL" clId="{18AABB88-7ACB-418A-9D49-E94FF171E148}" dt="2025-01-22T18:35:25.649" v="111" actId="20577"/>
          <ac:spMkLst>
            <pc:docMk/>
            <pc:sldMk cId="966914339" sldId="782"/>
            <ac:spMk id="4" creationId="{DAF59906-B49A-66AA-3EBF-F3F26C3A46F5}"/>
          </ac:spMkLst>
        </pc:spChg>
        <pc:picChg chg="mod">
          <ac:chgData name="Sonja Eder" userId="d0fada52-03a8-474a-a629-b641042f735b" providerId="ADAL" clId="{18AABB88-7ACB-418A-9D49-E94FF171E148}" dt="2025-01-22T18:35:12.202" v="97" actId="14100"/>
          <ac:picMkLst>
            <pc:docMk/>
            <pc:sldMk cId="966914339" sldId="782"/>
            <ac:picMk id="6" creationId="{03BC2F3D-ACB7-F1DD-2580-23BD799836FF}"/>
          </ac:picMkLst>
        </pc:picChg>
      </pc:sldChg>
      <pc:sldChg chg="del">
        <pc:chgData name="Sonja Eder" userId="d0fada52-03a8-474a-a629-b641042f735b" providerId="ADAL" clId="{18AABB88-7ACB-418A-9D49-E94FF171E148}" dt="2025-01-22T18:31:34.389" v="0" actId="47"/>
        <pc:sldMkLst>
          <pc:docMk/>
          <pc:sldMk cId="1352879337" sldId="785"/>
        </pc:sldMkLst>
      </pc:sldChg>
      <pc:sldChg chg="addSp delSp modSp mod">
        <pc:chgData name="Sonja Eder" userId="d0fada52-03a8-474a-a629-b641042f735b" providerId="ADAL" clId="{18AABB88-7ACB-418A-9D49-E94FF171E148}" dt="2025-01-22T18:43:24.529" v="615" actId="1076"/>
        <pc:sldMkLst>
          <pc:docMk/>
          <pc:sldMk cId="3811770318" sldId="792"/>
        </pc:sldMkLst>
        <pc:spChg chg="mod">
          <ac:chgData name="Sonja Eder" userId="d0fada52-03a8-474a-a629-b641042f735b" providerId="ADAL" clId="{18AABB88-7ACB-418A-9D49-E94FF171E148}" dt="2025-01-22T18:43:24.529" v="615" actId="1076"/>
          <ac:spMkLst>
            <pc:docMk/>
            <pc:sldMk cId="3811770318" sldId="792"/>
            <ac:spMk id="11" creationId="{0A39EA35-F013-87F1-AFE6-DC996183C13C}"/>
          </ac:spMkLst>
        </pc:spChg>
        <pc:spChg chg="mod">
          <ac:chgData name="Sonja Eder" userId="d0fada52-03a8-474a-a629-b641042f735b" providerId="ADAL" clId="{18AABB88-7ACB-418A-9D49-E94FF171E148}" dt="2025-01-22T18:36:14.944" v="116"/>
          <ac:spMkLst>
            <pc:docMk/>
            <pc:sldMk cId="3811770318" sldId="792"/>
            <ac:spMk id="12" creationId="{1E727E58-66B1-AA8B-A9F1-B7E7749E718B}"/>
          </ac:spMkLst>
        </pc:spChg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162042692" sldId="801"/>
        </pc:sldMkLst>
      </pc:sldChg>
      <pc:sldChg chg="del">
        <pc:chgData name="Sonja Eder" userId="d0fada52-03a8-474a-a629-b641042f735b" providerId="ADAL" clId="{18AABB88-7ACB-418A-9D49-E94FF171E148}" dt="2025-01-22T18:31:49.782" v="1" actId="47"/>
        <pc:sldMkLst>
          <pc:docMk/>
          <pc:sldMk cId="3783846533" sldId="822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4006088280" sldId="832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968824031" sldId="839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2945139680" sldId="853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3843114723" sldId="855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873678417" sldId="869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1939382460" sldId="870"/>
        </pc:sldMkLst>
      </pc:sldChg>
      <pc:sldChg chg="del">
        <pc:chgData name="Sonja Eder" userId="d0fada52-03a8-474a-a629-b641042f735b" providerId="ADAL" clId="{18AABB88-7ACB-418A-9D49-E94FF171E148}" dt="2025-01-22T18:31:34.389" v="0" actId="47"/>
        <pc:sldMkLst>
          <pc:docMk/>
          <pc:sldMk cId="3906981552" sldId="878"/>
        </pc:sldMkLst>
      </pc:sldChg>
      <pc:sldChg chg="del">
        <pc:chgData name="Sonja Eder" userId="d0fada52-03a8-474a-a629-b641042f735b" providerId="ADAL" clId="{18AABB88-7ACB-418A-9D49-E94FF171E148}" dt="2025-01-22T18:31:34.389" v="0" actId="47"/>
        <pc:sldMkLst>
          <pc:docMk/>
          <pc:sldMk cId="288094785" sldId="879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3117368155" sldId="882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3504635797" sldId="883"/>
        </pc:sldMkLst>
      </pc:sldChg>
      <pc:sldChg chg="del">
        <pc:chgData name="Sonja Eder" userId="d0fada52-03a8-474a-a629-b641042f735b" providerId="ADAL" clId="{18AABB88-7ACB-418A-9D49-E94FF171E148}" dt="2025-01-22T18:31:49.782" v="1" actId="47"/>
        <pc:sldMkLst>
          <pc:docMk/>
          <pc:sldMk cId="119091359" sldId="884"/>
        </pc:sldMkLst>
      </pc:sldChg>
      <pc:sldChg chg="del">
        <pc:chgData name="Sonja Eder" userId="d0fada52-03a8-474a-a629-b641042f735b" providerId="ADAL" clId="{18AABB88-7ACB-418A-9D49-E94FF171E148}" dt="2025-01-22T18:31:49.782" v="1" actId="47"/>
        <pc:sldMkLst>
          <pc:docMk/>
          <pc:sldMk cId="2273332893" sldId="885"/>
        </pc:sldMkLst>
      </pc:sldChg>
      <pc:sldChg chg="del">
        <pc:chgData name="Sonja Eder" userId="d0fada52-03a8-474a-a629-b641042f735b" providerId="ADAL" clId="{18AABB88-7ACB-418A-9D49-E94FF171E148}" dt="2025-01-22T18:31:49.782" v="1" actId="47"/>
        <pc:sldMkLst>
          <pc:docMk/>
          <pc:sldMk cId="2327379438" sldId="886"/>
        </pc:sldMkLst>
      </pc:sldChg>
      <pc:sldChg chg="del">
        <pc:chgData name="Sonja Eder" userId="d0fada52-03a8-474a-a629-b641042f735b" providerId="ADAL" clId="{18AABB88-7ACB-418A-9D49-E94FF171E148}" dt="2025-01-22T18:31:49.782" v="1" actId="47"/>
        <pc:sldMkLst>
          <pc:docMk/>
          <pc:sldMk cId="1024295928" sldId="887"/>
        </pc:sldMkLst>
      </pc:sldChg>
      <pc:sldChg chg="del">
        <pc:chgData name="Sonja Eder" userId="d0fada52-03a8-474a-a629-b641042f735b" providerId="ADAL" clId="{18AABB88-7ACB-418A-9D49-E94FF171E148}" dt="2025-01-22T18:31:49.782" v="1" actId="47"/>
        <pc:sldMkLst>
          <pc:docMk/>
          <pc:sldMk cId="1105647862" sldId="888"/>
        </pc:sldMkLst>
      </pc:sldChg>
      <pc:sldChg chg="addSp delSp modSp mod">
        <pc:chgData name="Sonja Eder" userId="d0fada52-03a8-474a-a629-b641042f735b" providerId="ADAL" clId="{18AABB88-7ACB-418A-9D49-E94FF171E148}" dt="2025-01-22T18:43:15.713" v="614" actId="1076"/>
        <pc:sldMkLst>
          <pc:docMk/>
          <pc:sldMk cId="2070448449" sldId="889"/>
        </pc:sldMkLst>
        <pc:spChg chg="mod">
          <ac:chgData name="Sonja Eder" userId="d0fada52-03a8-474a-a629-b641042f735b" providerId="ADAL" clId="{18AABB88-7ACB-418A-9D49-E94FF171E148}" dt="2025-01-22T18:43:15.713" v="614" actId="1076"/>
          <ac:spMkLst>
            <pc:docMk/>
            <pc:sldMk cId="2070448449" sldId="889"/>
            <ac:spMk id="11" creationId="{B6ED6B5E-E947-7792-1D38-C23EDB411C3F}"/>
          </ac:spMkLst>
        </pc:spChg>
        <pc:spChg chg="mod">
          <ac:chgData name="Sonja Eder" userId="d0fada52-03a8-474a-a629-b641042f735b" providerId="ADAL" clId="{18AABB88-7ACB-418A-9D49-E94FF171E148}" dt="2025-01-22T18:36:46.285" v="121"/>
          <ac:spMkLst>
            <pc:docMk/>
            <pc:sldMk cId="2070448449" sldId="889"/>
            <ac:spMk id="12" creationId="{7556A1B5-35DC-B2FA-B0D0-03D23199705E}"/>
          </ac:spMkLst>
        </pc:spChg>
      </pc:sldChg>
      <pc:sldChg chg="modSp del mod">
        <pc:chgData name="Sonja Eder" userId="d0fada52-03a8-474a-a629-b641042f735b" providerId="ADAL" clId="{18AABB88-7ACB-418A-9D49-E94FF171E148}" dt="2025-01-22T18:33:30.930" v="17" actId="2696"/>
        <pc:sldMkLst>
          <pc:docMk/>
          <pc:sldMk cId="87044694" sldId="890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3590697058" sldId="891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2376912455" sldId="892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3363838564" sldId="893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2419019293" sldId="894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3461099443" sldId="895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2097452814" sldId="896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448846934" sldId="897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2988955795" sldId="898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3872771748" sldId="899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556021773" sldId="900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3092000068" sldId="901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578942359" sldId="902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1324243239" sldId="903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839874430" sldId="904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4276234727" sldId="905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3475572495" sldId="906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432635125" sldId="907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2921807790" sldId="908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3537370186" sldId="909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2255499837" sldId="910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1531522574" sldId="911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1304596312" sldId="912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1627173790" sldId="913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1772855909" sldId="914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1066893965" sldId="915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1867087617" sldId="916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3210867034" sldId="917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3077375048" sldId="918"/>
        </pc:sldMkLst>
      </pc:sldChg>
      <pc:sldChg chg="del">
        <pc:chgData name="Sonja Eder" userId="d0fada52-03a8-474a-a629-b641042f735b" providerId="ADAL" clId="{18AABB88-7ACB-418A-9D49-E94FF171E148}" dt="2025-01-22T18:42:35.159" v="607" actId="47"/>
        <pc:sldMkLst>
          <pc:docMk/>
          <pc:sldMk cId="2710158766" sldId="919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2351556529" sldId="920"/>
        </pc:sldMkLst>
      </pc:sldChg>
      <pc:sldChg chg="del">
        <pc:chgData name="Sonja Eder" userId="d0fada52-03a8-474a-a629-b641042f735b" providerId="ADAL" clId="{18AABB88-7ACB-418A-9D49-E94FF171E148}" dt="2025-01-22T18:42:10.079" v="606" actId="47"/>
        <pc:sldMkLst>
          <pc:docMk/>
          <pc:sldMk cId="1124152765" sldId="921"/>
        </pc:sldMkLst>
      </pc:sldChg>
      <pc:sldChg chg="modSp add mod modNotesTx">
        <pc:chgData name="Sonja Eder" userId="d0fada52-03a8-474a-a629-b641042f735b" providerId="ADAL" clId="{18AABB88-7ACB-418A-9D49-E94FF171E148}" dt="2025-01-22T18:42:42.942" v="608" actId="6549"/>
        <pc:sldMkLst>
          <pc:docMk/>
          <pc:sldMk cId="3879525520" sldId="922"/>
        </pc:sldMkLst>
        <pc:spChg chg="mod">
          <ac:chgData name="Sonja Eder" userId="d0fada52-03a8-474a-a629-b641042f735b" providerId="ADAL" clId="{18AABB88-7ACB-418A-9D49-E94FF171E148}" dt="2025-01-22T18:41:41.047" v="604" actId="20577"/>
          <ac:spMkLst>
            <pc:docMk/>
            <pc:sldMk cId="3879525520" sldId="922"/>
            <ac:spMk id="4" creationId="{042A233D-FBE7-BCEA-B3E3-67DA3592E19A}"/>
          </ac:spMkLst>
        </pc:spChg>
        <pc:picChg chg="mod">
          <ac:chgData name="Sonja Eder" userId="d0fada52-03a8-474a-a629-b641042f735b" providerId="ADAL" clId="{18AABB88-7ACB-418A-9D49-E94FF171E148}" dt="2025-01-22T18:41:46.158" v="605" actId="14100"/>
          <ac:picMkLst>
            <pc:docMk/>
            <pc:sldMk cId="3879525520" sldId="922"/>
            <ac:picMk id="6" creationId="{DF5D5803-C05A-AA29-B4B5-C6F0CE1AF747}"/>
          </ac:picMkLst>
        </pc:picChg>
      </pc:sldChg>
      <pc:sldMasterChg chg="del delSldLayout">
        <pc:chgData name="Sonja Eder" userId="d0fada52-03a8-474a-a629-b641042f735b" providerId="ADAL" clId="{18AABB88-7ACB-418A-9D49-E94FF171E148}" dt="2025-01-22T18:42:35.159" v="607" actId="47"/>
        <pc:sldMasterMkLst>
          <pc:docMk/>
          <pc:sldMasterMk cId="1679461904" sldId="2147483648"/>
        </pc:sldMasterMkLst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1679461904" sldId="2147483648"/>
            <pc:sldLayoutMk cId="3241624206" sldId="2147483649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1679461904" sldId="2147483648"/>
            <pc:sldLayoutMk cId="2212439725" sldId="2147483650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1679461904" sldId="2147483648"/>
            <pc:sldLayoutMk cId="704771888" sldId="2147483651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1679461904" sldId="2147483648"/>
            <pc:sldLayoutMk cId="3234635359" sldId="2147483652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1679461904" sldId="2147483648"/>
            <pc:sldLayoutMk cId="843089925" sldId="2147483654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1679461904" sldId="2147483648"/>
            <pc:sldLayoutMk cId="621871617" sldId="2147483655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1679461904" sldId="2147483648"/>
            <pc:sldLayoutMk cId="1651061751" sldId="2147483656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1679461904" sldId="2147483648"/>
            <pc:sldLayoutMk cId="4041100407" sldId="2147483657"/>
          </pc:sldLayoutMkLst>
        </pc:sldLayoutChg>
      </pc:sldMasterChg>
      <pc:sldMasterChg chg="del delSldLayout">
        <pc:chgData name="Sonja Eder" userId="d0fada52-03a8-474a-a629-b641042f735b" providerId="ADAL" clId="{18AABB88-7ACB-418A-9D49-E94FF171E148}" dt="2025-01-22T18:42:35.159" v="607" actId="47"/>
        <pc:sldMasterMkLst>
          <pc:docMk/>
          <pc:sldMasterMk cId="2946960758" sldId="2147483661"/>
        </pc:sldMasterMkLst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713016109" sldId="2147483662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1018448068" sldId="2147483663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402653896" sldId="2147483664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1396931117" sldId="2147483665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3304733872" sldId="2147483666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3693442739" sldId="2147483667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2286268648" sldId="2147483668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859708222" sldId="2147483669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7146960" sldId="2147483670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1692384722" sldId="2147483671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400617708" sldId="2147483672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2941634900" sldId="2147483673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7894611" sldId="2147483674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2005880346" sldId="2147483675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790412794" sldId="2147483676"/>
          </pc:sldLayoutMkLst>
        </pc:sldLayoutChg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2946960758" sldId="2147483661"/>
            <pc:sldLayoutMk cId="1541532237" sldId="2147483678"/>
          </pc:sldLayoutMkLst>
        </pc:sldLayoutChg>
      </pc:sldMasterChg>
      <pc:sldMasterChg chg="delSldLayout">
        <pc:chgData name="Sonja Eder" userId="d0fada52-03a8-474a-a629-b641042f735b" providerId="ADAL" clId="{18AABB88-7ACB-418A-9D49-E94FF171E148}" dt="2025-01-22T18:42:35.159" v="607" actId="47"/>
        <pc:sldMasterMkLst>
          <pc:docMk/>
          <pc:sldMasterMk cId="3020059221" sldId="2147483679"/>
        </pc:sldMasterMkLst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3020059221" sldId="2147483679"/>
            <pc:sldLayoutMk cId="1411573584" sldId="2147483685"/>
          </pc:sldLayoutMkLst>
        </pc:sldLayoutChg>
      </pc:sldMasterChg>
      <pc:sldMasterChg chg="delSldLayout">
        <pc:chgData name="Sonja Eder" userId="d0fada52-03a8-474a-a629-b641042f735b" providerId="ADAL" clId="{18AABB88-7ACB-418A-9D49-E94FF171E148}" dt="2025-01-22T18:42:35.159" v="607" actId="47"/>
        <pc:sldMasterMkLst>
          <pc:docMk/>
          <pc:sldMasterMk cId="92489267" sldId="2147483687"/>
        </pc:sldMasterMkLst>
        <pc:sldLayoutChg chg="del">
          <pc:chgData name="Sonja Eder" userId="d0fada52-03a8-474a-a629-b641042f735b" providerId="ADAL" clId="{18AABB88-7ACB-418A-9D49-E94FF171E148}" dt="2025-01-22T18:42:35.159" v="607" actId="47"/>
          <pc:sldLayoutMkLst>
            <pc:docMk/>
            <pc:sldMasterMk cId="92489267" sldId="2147483687"/>
            <pc:sldLayoutMk cId="629455465" sldId="2147483693"/>
          </pc:sldLayoutMkLst>
        </pc:sldLayoutChg>
      </pc:sldMasterChg>
    </pc:docChg>
  </pc:docChgLst>
  <pc:docChgLst>
    <pc:chgData name="Sonja Eder" userId="d0fada52-03a8-474a-a629-b641042f735b" providerId="ADAL" clId="{BE95A270-55E3-434A-90D4-8E1C9FCDA928}"/>
    <pc:docChg chg="undo custSel addSld delSld modSld sldOrd">
      <pc:chgData name="Sonja Eder" userId="d0fada52-03a8-474a-a629-b641042f735b" providerId="ADAL" clId="{BE95A270-55E3-434A-90D4-8E1C9FCDA928}" dt="2024-04-09T13:35:51.512" v="8277" actId="164"/>
      <pc:docMkLst>
        <pc:docMk/>
      </pc:docMkLst>
      <pc:sldChg chg="modSp mod">
        <pc:chgData name="Sonja Eder" userId="d0fada52-03a8-474a-a629-b641042f735b" providerId="ADAL" clId="{BE95A270-55E3-434A-90D4-8E1C9FCDA928}" dt="2024-03-28T14:36:39.176" v="40" actId="14100"/>
        <pc:sldMkLst>
          <pc:docMk/>
          <pc:sldMk cId="53459262" sldId="257"/>
        </pc:sldMkLst>
      </pc:sldChg>
      <pc:sldChg chg="modSp mod">
        <pc:chgData name="Sonja Eder" userId="d0fada52-03a8-474a-a629-b641042f735b" providerId="ADAL" clId="{BE95A270-55E3-434A-90D4-8E1C9FCDA928}" dt="2024-03-14T11:19:14.661" v="17" actId="20577"/>
        <pc:sldMkLst>
          <pc:docMk/>
          <pc:sldMk cId="971143118" sldId="554"/>
        </pc:sldMkLst>
      </pc:sldChg>
      <pc:sldChg chg="addSp delSp modSp add mod">
        <pc:chgData name="Sonja Eder" userId="d0fada52-03a8-474a-a629-b641042f735b" providerId="ADAL" clId="{BE95A270-55E3-434A-90D4-8E1C9FCDA928}" dt="2024-04-02T15:02:00.907" v="7479" actId="1076"/>
        <pc:sldMkLst>
          <pc:docMk/>
          <pc:sldMk cId="1767177636" sldId="600"/>
        </pc:sldMkLst>
      </pc:sldChg>
      <pc:sldChg chg="modSp mod">
        <pc:chgData name="Sonja Eder" userId="d0fada52-03a8-474a-a629-b641042f735b" providerId="ADAL" clId="{BE95A270-55E3-434A-90D4-8E1C9FCDA928}" dt="2024-04-02T07:18:05.692" v="7186" actId="1076"/>
        <pc:sldMkLst>
          <pc:docMk/>
          <pc:sldMk cId="1618071833" sldId="654"/>
        </pc:sldMkLst>
      </pc:sldChg>
      <pc:sldChg chg="del">
        <pc:chgData name="Sonja Eder" userId="d0fada52-03a8-474a-a629-b641042f735b" providerId="ADAL" clId="{BE95A270-55E3-434A-90D4-8E1C9FCDA928}" dt="2024-03-28T15:29:47.368" v="1101" actId="2696"/>
        <pc:sldMkLst>
          <pc:docMk/>
          <pc:sldMk cId="1565585352" sldId="657"/>
        </pc:sldMkLst>
      </pc:sldChg>
      <pc:sldChg chg="modSp add mod">
        <pc:chgData name="Sonja Eder" userId="d0fada52-03a8-474a-a629-b641042f735b" providerId="ADAL" clId="{BE95A270-55E3-434A-90D4-8E1C9FCDA928}" dt="2024-03-29T14:54:53.272" v="6283" actId="6549"/>
        <pc:sldMkLst>
          <pc:docMk/>
          <pc:sldMk cId="1312638396" sldId="674"/>
        </pc:sldMkLst>
      </pc:sldChg>
      <pc:sldChg chg="addSp delSp modSp mod">
        <pc:chgData name="Sonja Eder" userId="d0fada52-03a8-474a-a629-b641042f735b" providerId="ADAL" clId="{BE95A270-55E3-434A-90D4-8E1C9FCDA928}" dt="2024-04-02T15:46:45.705" v="8256" actId="14100"/>
        <pc:sldMkLst>
          <pc:docMk/>
          <pc:sldMk cId="4138713386" sldId="690"/>
        </pc:sldMkLst>
      </pc:sldChg>
      <pc:sldChg chg="modSp mod">
        <pc:chgData name="Sonja Eder" userId="d0fada52-03a8-474a-a629-b641042f735b" providerId="ADAL" clId="{BE95A270-55E3-434A-90D4-8E1C9FCDA928}" dt="2024-04-03T05:21:36.059" v="8259" actId="13926"/>
        <pc:sldMkLst>
          <pc:docMk/>
          <pc:sldMk cId="3086425019" sldId="743"/>
        </pc:sldMkLst>
      </pc:sldChg>
      <pc:sldChg chg="modSp del mod">
        <pc:chgData name="Sonja Eder" userId="d0fada52-03a8-474a-a629-b641042f735b" providerId="ADAL" clId="{BE95A270-55E3-434A-90D4-8E1C9FCDA928}" dt="2024-03-29T15:39:20.890" v="6921" actId="2696"/>
        <pc:sldMkLst>
          <pc:docMk/>
          <pc:sldMk cId="602486413" sldId="746"/>
        </pc:sldMkLst>
      </pc:sldChg>
      <pc:sldChg chg="modSp mod ord">
        <pc:chgData name="Sonja Eder" userId="d0fada52-03a8-474a-a629-b641042f735b" providerId="ADAL" clId="{BE95A270-55E3-434A-90D4-8E1C9FCDA928}" dt="2024-03-29T12:17:15.216" v="5438" actId="13926"/>
        <pc:sldMkLst>
          <pc:docMk/>
          <pc:sldMk cId="1764952459" sldId="747"/>
        </pc:sldMkLst>
      </pc:sldChg>
      <pc:sldChg chg="modSp mod">
        <pc:chgData name="Sonja Eder" userId="d0fada52-03a8-474a-a629-b641042f735b" providerId="ADAL" clId="{BE95A270-55E3-434A-90D4-8E1C9FCDA928}" dt="2024-03-28T15:50:43.429" v="1525" actId="1076"/>
        <pc:sldMkLst>
          <pc:docMk/>
          <pc:sldMk cId="2464081980" sldId="754"/>
        </pc:sldMkLst>
      </pc:sldChg>
      <pc:sldChg chg="addSp delSp modSp mod">
        <pc:chgData name="Sonja Eder" userId="d0fada52-03a8-474a-a629-b641042f735b" providerId="ADAL" clId="{BE95A270-55E3-434A-90D4-8E1C9FCDA928}" dt="2024-04-02T15:05:11.256" v="7492" actId="14100"/>
        <pc:sldMkLst>
          <pc:docMk/>
          <pc:sldMk cId="1538536468" sldId="756"/>
        </pc:sldMkLst>
      </pc:sldChg>
      <pc:sldChg chg="addSp delSp modSp add mod">
        <pc:chgData name="Sonja Eder" userId="d0fada52-03a8-474a-a629-b641042f735b" providerId="ADAL" clId="{BE95A270-55E3-434A-90D4-8E1C9FCDA928}" dt="2024-03-29T14:50:06.815" v="5809" actId="20577"/>
        <pc:sldMkLst>
          <pc:docMk/>
          <pc:sldMk cId="200550770" sldId="757"/>
        </pc:sldMkLst>
      </pc:sldChg>
      <pc:sldChg chg="modSp mod modNotesTx">
        <pc:chgData name="Sonja Eder" userId="d0fada52-03a8-474a-a629-b641042f735b" providerId="ADAL" clId="{BE95A270-55E3-434A-90D4-8E1C9FCDA928}" dt="2024-03-29T08:09:33.756" v="4994" actId="20577"/>
        <pc:sldMkLst>
          <pc:docMk/>
          <pc:sldMk cId="855604474" sldId="764"/>
        </pc:sldMkLst>
      </pc:sldChg>
      <pc:sldChg chg="modSp mod">
        <pc:chgData name="Sonja Eder" userId="d0fada52-03a8-474a-a629-b641042f735b" providerId="ADAL" clId="{BE95A270-55E3-434A-90D4-8E1C9FCDA928}" dt="2024-03-28T16:45:23.752" v="2832" actId="20577"/>
        <pc:sldMkLst>
          <pc:docMk/>
          <pc:sldMk cId="2917153626" sldId="768"/>
        </pc:sldMkLst>
      </pc:sldChg>
      <pc:sldChg chg="modSp mod">
        <pc:chgData name="Sonja Eder" userId="d0fada52-03a8-474a-a629-b641042f735b" providerId="ADAL" clId="{BE95A270-55E3-434A-90D4-8E1C9FCDA928}" dt="2024-03-29T08:16:46.403" v="5105" actId="113"/>
        <pc:sldMkLst>
          <pc:docMk/>
          <pc:sldMk cId="3234707509" sldId="779"/>
        </pc:sldMkLst>
      </pc:sldChg>
      <pc:sldChg chg="delSp modSp mod">
        <pc:chgData name="Sonja Eder" userId="d0fada52-03a8-474a-a629-b641042f735b" providerId="ADAL" clId="{BE95A270-55E3-434A-90D4-8E1C9FCDA928}" dt="2024-03-28T17:10:10.095" v="3815" actId="1076"/>
        <pc:sldMkLst>
          <pc:docMk/>
          <pc:sldMk cId="1548073983" sldId="780"/>
        </pc:sldMkLst>
      </pc:sldChg>
      <pc:sldChg chg="modSp mod">
        <pc:chgData name="Sonja Eder" userId="d0fada52-03a8-474a-a629-b641042f735b" providerId="ADAL" clId="{BE95A270-55E3-434A-90D4-8E1C9FCDA928}" dt="2024-03-29T07:44:06.616" v="3997" actId="6549"/>
        <pc:sldMkLst>
          <pc:docMk/>
          <pc:sldMk cId="2641090413" sldId="781"/>
        </pc:sldMkLst>
      </pc:sldChg>
      <pc:sldChg chg="modSp mod">
        <pc:chgData name="Sonja Eder" userId="d0fada52-03a8-474a-a629-b641042f735b" providerId="ADAL" clId="{BE95A270-55E3-434A-90D4-8E1C9FCDA928}" dt="2024-03-29T07:45:29.650" v="4027" actId="13926"/>
        <pc:sldMkLst>
          <pc:docMk/>
          <pc:sldMk cId="966914339" sldId="782"/>
        </pc:sldMkLst>
      </pc:sldChg>
      <pc:sldChg chg="addSp delSp modSp mod">
        <pc:chgData name="Sonja Eder" userId="d0fada52-03a8-474a-a629-b641042f735b" providerId="ADAL" clId="{BE95A270-55E3-434A-90D4-8E1C9FCDA928}" dt="2024-03-29T15:52:51.176" v="7107" actId="6549"/>
        <pc:sldMkLst>
          <pc:docMk/>
          <pc:sldMk cId="2288244204" sldId="783"/>
        </pc:sldMkLst>
      </pc:sldChg>
      <pc:sldChg chg="modSp mod">
        <pc:chgData name="Sonja Eder" userId="d0fada52-03a8-474a-a629-b641042f735b" providerId="ADAL" clId="{BE95A270-55E3-434A-90D4-8E1C9FCDA928}" dt="2024-03-28T16:52:17.463" v="3141" actId="6549"/>
        <pc:sldMkLst>
          <pc:docMk/>
          <pc:sldMk cId="4283956133" sldId="784"/>
        </pc:sldMkLst>
      </pc:sldChg>
      <pc:sldChg chg="modSp add mod">
        <pc:chgData name="Sonja Eder" userId="d0fada52-03a8-474a-a629-b641042f735b" providerId="ADAL" clId="{BE95A270-55E3-434A-90D4-8E1C9FCDA928}" dt="2024-03-29T12:16:31.627" v="5349" actId="6549"/>
        <pc:sldMkLst>
          <pc:docMk/>
          <pc:sldMk cId="1352879337" sldId="785"/>
        </pc:sldMkLst>
      </pc:sldChg>
      <pc:sldChg chg="modSp add mod">
        <pc:chgData name="Sonja Eder" userId="d0fada52-03a8-474a-a629-b641042f735b" providerId="ADAL" clId="{BE95A270-55E3-434A-90D4-8E1C9FCDA928}" dt="2024-03-29T15:39:56.358" v="6922" actId="6549"/>
        <pc:sldMkLst>
          <pc:docMk/>
          <pc:sldMk cId="1770751948" sldId="786"/>
        </pc:sldMkLst>
      </pc:sldChg>
      <pc:sldChg chg="delSp modSp add mod">
        <pc:chgData name="Sonja Eder" userId="d0fada52-03a8-474a-a629-b641042f735b" providerId="ADAL" clId="{BE95A270-55E3-434A-90D4-8E1C9FCDA928}" dt="2024-03-28T16:01:05.576" v="2076"/>
        <pc:sldMkLst>
          <pc:docMk/>
          <pc:sldMk cId="3923023736" sldId="787"/>
        </pc:sldMkLst>
      </pc:sldChg>
      <pc:sldChg chg="addSp modSp add mod ord">
        <pc:chgData name="Sonja Eder" userId="d0fada52-03a8-474a-a629-b641042f735b" providerId="ADAL" clId="{BE95A270-55E3-434A-90D4-8E1C9FCDA928}" dt="2024-03-28T15:54:07.070" v="1595"/>
        <pc:sldMkLst>
          <pc:docMk/>
          <pc:sldMk cId="3157302497" sldId="788"/>
        </pc:sldMkLst>
      </pc:sldChg>
      <pc:sldChg chg="addSp delSp modSp add mod">
        <pc:chgData name="Sonja Eder" userId="d0fada52-03a8-474a-a629-b641042f735b" providerId="ADAL" clId="{BE95A270-55E3-434A-90D4-8E1C9FCDA928}" dt="2024-03-28T16:22:31.320" v="2496" actId="13926"/>
        <pc:sldMkLst>
          <pc:docMk/>
          <pc:sldMk cId="2416610439" sldId="789"/>
        </pc:sldMkLst>
      </pc:sldChg>
      <pc:sldChg chg="modSp add del mod">
        <pc:chgData name="Sonja Eder" userId="d0fada52-03a8-474a-a629-b641042f735b" providerId="ADAL" clId="{BE95A270-55E3-434A-90D4-8E1C9FCDA928}" dt="2024-03-28T16:46:12.190" v="2839" actId="2696"/>
        <pc:sldMkLst>
          <pc:docMk/>
          <pc:sldMk cId="835721712" sldId="790"/>
        </pc:sldMkLst>
      </pc:sldChg>
      <pc:sldChg chg="modSp add mod">
        <pc:chgData name="Sonja Eder" userId="d0fada52-03a8-474a-a629-b641042f735b" providerId="ADAL" clId="{BE95A270-55E3-434A-90D4-8E1C9FCDA928}" dt="2024-03-28T16:46:06.258" v="2838" actId="20577"/>
        <pc:sldMkLst>
          <pc:docMk/>
          <pc:sldMk cId="68312190" sldId="791"/>
        </pc:sldMkLst>
      </pc:sldChg>
      <pc:sldChg chg="delSp modSp add mod">
        <pc:chgData name="Sonja Eder" userId="d0fada52-03a8-474a-a629-b641042f735b" providerId="ADAL" clId="{BE95A270-55E3-434A-90D4-8E1C9FCDA928}" dt="2024-03-29T07:43:49.598" v="3995" actId="1035"/>
        <pc:sldMkLst>
          <pc:docMk/>
          <pc:sldMk cId="3811770318" sldId="792"/>
        </pc:sldMkLst>
      </pc:sldChg>
      <pc:sldChg chg="modSp add mod">
        <pc:chgData name="Sonja Eder" userId="d0fada52-03a8-474a-a629-b641042f735b" providerId="ADAL" clId="{BE95A270-55E3-434A-90D4-8E1C9FCDA928}" dt="2024-03-29T08:07:25.628" v="4962" actId="20577"/>
        <pc:sldMkLst>
          <pc:docMk/>
          <pc:sldMk cId="687174149" sldId="793"/>
        </pc:sldMkLst>
      </pc:sldChg>
      <pc:sldChg chg="addSp delSp modSp add mod">
        <pc:chgData name="Sonja Eder" userId="d0fada52-03a8-474a-a629-b641042f735b" providerId="ADAL" clId="{BE95A270-55E3-434A-90D4-8E1C9FCDA928}" dt="2024-03-29T15:58:25.354" v="7153" actId="1076"/>
        <pc:sldMkLst>
          <pc:docMk/>
          <pc:sldMk cId="764053798" sldId="794"/>
        </pc:sldMkLst>
      </pc:sldChg>
      <pc:sldChg chg="new del">
        <pc:chgData name="Sonja Eder" userId="d0fada52-03a8-474a-a629-b641042f735b" providerId="ADAL" clId="{BE95A270-55E3-434A-90D4-8E1C9FCDA928}" dt="2024-03-29T08:15:22.721" v="5092" actId="680"/>
        <pc:sldMkLst>
          <pc:docMk/>
          <pc:sldMk cId="2396768654" sldId="795"/>
        </pc:sldMkLst>
      </pc:sldChg>
      <pc:sldChg chg="modSp add mod">
        <pc:chgData name="Sonja Eder" userId="d0fada52-03a8-474a-a629-b641042f735b" providerId="ADAL" clId="{BE95A270-55E3-434A-90D4-8E1C9FCDA928}" dt="2024-04-02T07:59:13.663" v="7444" actId="20577"/>
        <pc:sldMkLst>
          <pc:docMk/>
          <pc:sldMk cId="3975949363" sldId="800"/>
        </pc:sldMkLst>
      </pc:sldChg>
      <pc:sldChg chg="addSp delSp modSp add mod">
        <pc:chgData name="Sonja Eder" userId="d0fada52-03a8-474a-a629-b641042f735b" providerId="ADAL" clId="{BE95A270-55E3-434A-90D4-8E1C9FCDA928}" dt="2024-04-02T12:35:08.230" v="7455" actId="1076"/>
        <pc:sldMkLst>
          <pc:docMk/>
          <pc:sldMk cId="2726551662" sldId="812"/>
        </pc:sldMkLst>
      </pc:sldChg>
      <pc:sldChg chg="addSp delSp modSp add mod">
        <pc:chgData name="Sonja Eder" userId="d0fada52-03a8-474a-a629-b641042f735b" providerId="ADAL" clId="{BE95A270-55E3-434A-90D4-8E1C9FCDA928}" dt="2024-04-02T15:04:34.207" v="7487" actId="14100"/>
        <pc:sldMkLst>
          <pc:docMk/>
          <pc:sldMk cId="3871948602" sldId="820"/>
        </pc:sldMkLst>
      </pc:sldChg>
      <pc:sldChg chg="add">
        <pc:chgData name="Sonja Eder" userId="d0fada52-03a8-474a-a629-b641042f735b" providerId="ADAL" clId="{BE95A270-55E3-434A-90D4-8E1C9FCDA928}" dt="2024-04-02T15:02:40.883" v="7481" actId="2890"/>
        <pc:sldMkLst>
          <pc:docMk/>
          <pc:sldMk cId="3316434169" sldId="821"/>
        </pc:sldMkLst>
      </pc:sldChg>
      <pc:sldChg chg="addSp delSp modSp add mod">
        <pc:chgData name="Sonja Eder" userId="d0fada52-03a8-474a-a629-b641042f735b" providerId="ADAL" clId="{BE95A270-55E3-434A-90D4-8E1C9FCDA928}" dt="2024-04-09T08:30:19.223" v="8276" actId="20577"/>
        <pc:sldMkLst>
          <pc:docMk/>
          <pc:sldMk cId="2390876203" sldId="822"/>
        </pc:sldMkLst>
      </pc:sldChg>
      <pc:sldChg chg="new del">
        <pc:chgData name="Sonja Eder" userId="d0fada52-03a8-474a-a629-b641042f735b" providerId="ADAL" clId="{BE95A270-55E3-434A-90D4-8E1C9FCDA928}" dt="2024-04-02T15:19:33.794" v="8082" actId="680"/>
        <pc:sldMkLst>
          <pc:docMk/>
          <pc:sldMk cId="2287393922" sldId="823"/>
        </pc:sldMkLst>
      </pc:sldChg>
      <pc:sldChg chg="addSp modSp">
        <pc:chgData name="Sonja Eder" userId="d0fada52-03a8-474a-a629-b641042f735b" providerId="ADAL" clId="{BE95A270-55E3-434A-90D4-8E1C9FCDA928}" dt="2024-04-09T13:35:51.512" v="8277" actId="164"/>
        <pc:sldMkLst>
          <pc:docMk/>
          <pc:sldMk cId="432279020" sldId="825"/>
        </pc:sldMkLst>
      </pc:sldChg>
    </pc:docChg>
  </pc:docChgLst>
  <pc:docChgLst>
    <pc:chgData name="Sonja Eder" userId="d0fada52-03a8-474a-a629-b641042f735b" providerId="ADAL" clId="{9AD20619-5B95-478B-8843-B52832548167}"/>
    <pc:docChg chg="custSel addSld modSld sldOrd">
      <pc:chgData name="Sonja Eder" userId="d0fada52-03a8-474a-a629-b641042f735b" providerId="ADAL" clId="{9AD20619-5B95-478B-8843-B52832548167}" dt="2024-01-14T14:46:46.366" v="340" actId="13926"/>
      <pc:docMkLst>
        <pc:docMk/>
      </pc:docMkLst>
      <pc:sldChg chg="modSp mod">
        <pc:chgData name="Sonja Eder" userId="d0fada52-03a8-474a-a629-b641042f735b" providerId="ADAL" clId="{9AD20619-5B95-478B-8843-B52832548167}" dt="2023-11-27T10:32:40.612" v="106" actId="6549"/>
        <pc:sldMkLst>
          <pc:docMk/>
          <pc:sldMk cId="53459262" sldId="257"/>
        </pc:sldMkLst>
      </pc:sldChg>
      <pc:sldChg chg="modSp mod">
        <pc:chgData name="Sonja Eder" userId="d0fada52-03a8-474a-a629-b641042f735b" providerId="ADAL" clId="{9AD20619-5B95-478B-8843-B52832548167}" dt="2023-12-15T08:21:41.566" v="328" actId="400"/>
        <pc:sldMkLst>
          <pc:docMk/>
          <pc:sldMk cId="1853069356" sldId="624"/>
        </pc:sldMkLst>
      </pc:sldChg>
      <pc:sldChg chg="ord">
        <pc:chgData name="Sonja Eder" userId="d0fada52-03a8-474a-a629-b641042f735b" providerId="ADAL" clId="{9AD20619-5B95-478B-8843-B52832548167}" dt="2023-11-27T16:25:48.462" v="117"/>
        <pc:sldMkLst>
          <pc:docMk/>
          <pc:sldMk cId="1726746511" sldId="728"/>
        </pc:sldMkLst>
      </pc:sldChg>
      <pc:sldChg chg="modSp mod">
        <pc:chgData name="Sonja Eder" userId="d0fada52-03a8-474a-a629-b641042f735b" providerId="ADAL" clId="{9AD20619-5B95-478B-8843-B52832548167}" dt="2023-11-27T10:07:44.113" v="105" actId="1076"/>
        <pc:sldMkLst>
          <pc:docMk/>
          <pc:sldMk cId="855604474" sldId="764"/>
        </pc:sldMkLst>
      </pc:sldChg>
      <pc:sldChg chg="modSp mod">
        <pc:chgData name="Sonja Eder" userId="d0fada52-03a8-474a-a629-b641042f735b" providerId="ADAL" clId="{9AD20619-5B95-478B-8843-B52832548167}" dt="2024-01-14T14:46:46.366" v="340" actId="13926"/>
        <pc:sldMkLst>
          <pc:docMk/>
          <pc:sldMk cId="2050076790" sldId="766"/>
        </pc:sldMkLst>
      </pc:sldChg>
      <pc:sldChg chg="modSp mod">
        <pc:chgData name="Sonja Eder" userId="d0fada52-03a8-474a-a629-b641042f735b" providerId="ADAL" clId="{9AD20619-5B95-478B-8843-B52832548167}" dt="2023-11-27T15:46:39.307" v="115" actId="6549"/>
        <pc:sldMkLst>
          <pc:docMk/>
          <pc:sldMk cId="2855459426" sldId="767"/>
        </pc:sldMkLst>
      </pc:sldChg>
      <pc:sldChg chg="modSp add mod">
        <pc:chgData name="Sonja Eder" userId="d0fada52-03a8-474a-a629-b641042f735b" providerId="ADAL" clId="{9AD20619-5B95-478B-8843-B52832548167}" dt="2023-11-27T16:31:53.713" v="305" actId="6549"/>
        <pc:sldMkLst>
          <pc:docMk/>
          <pc:sldMk cId="3141940205" sldId="775"/>
        </pc:sldMkLst>
      </pc:sldChg>
    </pc:docChg>
  </pc:docChgLst>
  <pc:docChgLst>
    <pc:chgData name="Michael Hainitz" userId="50534388-0d01-4c18-bb7c-717c3ae0d83e" providerId="ADAL" clId="{088453DE-F554-41B1-92E7-C4581EABA6A2}"/>
    <pc:docChg chg="custSel addSld modSld">
      <pc:chgData name="Michael Hainitz" userId="50534388-0d01-4c18-bb7c-717c3ae0d83e" providerId="ADAL" clId="{088453DE-F554-41B1-92E7-C4581EABA6A2}" dt="2025-01-29T19:29:12.573" v="457" actId="255"/>
      <pc:docMkLst>
        <pc:docMk/>
      </pc:docMkLst>
      <pc:sldChg chg="modSp mod modNotesTx">
        <pc:chgData name="Michael Hainitz" userId="50534388-0d01-4c18-bb7c-717c3ae0d83e" providerId="ADAL" clId="{088453DE-F554-41B1-92E7-C4581EABA6A2}" dt="2025-01-24T09:31:31.863" v="436" actId="6549"/>
        <pc:sldMkLst>
          <pc:docMk/>
          <pc:sldMk cId="2641090413" sldId="781"/>
        </pc:sldMkLst>
        <pc:spChg chg="mod">
          <ac:chgData name="Michael Hainitz" userId="50534388-0d01-4c18-bb7c-717c3ae0d83e" providerId="ADAL" clId="{088453DE-F554-41B1-92E7-C4581EABA6A2}" dt="2025-01-24T09:25:51.164" v="341" actId="12"/>
          <ac:spMkLst>
            <pc:docMk/>
            <pc:sldMk cId="2641090413" sldId="781"/>
            <ac:spMk id="6" creationId="{9522A359-678E-6237-3544-E1F473ADD72D}"/>
          </ac:spMkLst>
        </pc:spChg>
      </pc:sldChg>
      <pc:sldChg chg="modSp mod">
        <pc:chgData name="Michael Hainitz" userId="50534388-0d01-4c18-bb7c-717c3ae0d83e" providerId="ADAL" clId="{088453DE-F554-41B1-92E7-C4581EABA6A2}" dt="2025-01-24T09:32:10.761" v="454" actId="1076"/>
        <pc:sldMkLst>
          <pc:docMk/>
          <pc:sldMk cId="966914339" sldId="782"/>
        </pc:sldMkLst>
        <pc:spChg chg="mod">
          <ac:chgData name="Michael Hainitz" userId="50534388-0d01-4c18-bb7c-717c3ae0d83e" providerId="ADAL" clId="{088453DE-F554-41B1-92E7-C4581EABA6A2}" dt="2025-01-24T09:32:10.761" v="454" actId="1076"/>
          <ac:spMkLst>
            <pc:docMk/>
            <pc:sldMk cId="966914339" sldId="782"/>
            <ac:spMk id="4" creationId="{DAF59906-B49A-66AA-3EBF-F3F26C3A46F5}"/>
          </ac:spMkLst>
        </pc:spChg>
      </pc:sldChg>
      <pc:sldChg chg="addSp delSp modSp mod modNotesTx">
        <pc:chgData name="Michael Hainitz" userId="50534388-0d01-4c18-bb7c-717c3ae0d83e" providerId="ADAL" clId="{088453DE-F554-41B1-92E7-C4581EABA6A2}" dt="2025-01-29T19:29:12.573" v="457" actId="255"/>
        <pc:sldMkLst>
          <pc:docMk/>
          <pc:sldMk cId="3811770318" sldId="792"/>
        </pc:sldMkLst>
        <pc:spChg chg="mod">
          <ac:chgData name="Michael Hainitz" userId="50534388-0d01-4c18-bb7c-717c3ae0d83e" providerId="ADAL" clId="{088453DE-F554-41B1-92E7-C4581EABA6A2}" dt="2025-01-29T19:29:12.573" v="457" actId="255"/>
          <ac:spMkLst>
            <pc:docMk/>
            <pc:sldMk cId="3811770318" sldId="792"/>
            <ac:spMk id="11" creationId="{0A39EA35-F013-87F1-AFE6-DC996183C13C}"/>
          </ac:spMkLst>
        </pc:spChg>
        <pc:spChg chg="mod">
          <ac:chgData name="Michael Hainitz" userId="50534388-0d01-4c18-bb7c-717c3ae0d83e" providerId="ADAL" clId="{088453DE-F554-41B1-92E7-C4581EABA6A2}" dt="2025-01-24T09:17:17.847" v="200" actId="20577"/>
          <ac:spMkLst>
            <pc:docMk/>
            <pc:sldMk cId="3811770318" sldId="792"/>
            <ac:spMk id="12" creationId="{1E727E58-66B1-AA8B-A9F1-B7E7749E718B}"/>
          </ac:spMkLst>
        </pc:spChg>
        <pc:picChg chg="add mod ord modCrop">
          <ac:chgData name="Michael Hainitz" userId="50534388-0d01-4c18-bb7c-717c3ae0d83e" providerId="ADAL" clId="{088453DE-F554-41B1-92E7-C4581EABA6A2}" dt="2025-01-24T09:23:07.646" v="260" actId="1038"/>
          <ac:picMkLst>
            <pc:docMk/>
            <pc:sldMk cId="3811770318" sldId="792"/>
            <ac:picMk id="3" creationId="{C47FCDFE-D98D-720E-84CC-5C8023D11F75}"/>
          </ac:picMkLst>
        </pc:picChg>
      </pc:sldChg>
      <pc:sldChg chg="modSp mod">
        <pc:chgData name="Michael Hainitz" userId="50534388-0d01-4c18-bb7c-717c3ae0d83e" providerId="ADAL" clId="{088453DE-F554-41B1-92E7-C4581EABA6A2}" dt="2025-01-24T09:29:47.585" v="406"/>
        <pc:sldMkLst>
          <pc:docMk/>
          <pc:sldMk cId="2070448449" sldId="889"/>
        </pc:sldMkLst>
        <pc:spChg chg="mod">
          <ac:chgData name="Michael Hainitz" userId="50534388-0d01-4c18-bb7c-717c3ae0d83e" providerId="ADAL" clId="{088453DE-F554-41B1-92E7-C4581EABA6A2}" dt="2025-01-24T09:29:47.585" v="406"/>
          <ac:spMkLst>
            <pc:docMk/>
            <pc:sldMk cId="2070448449" sldId="889"/>
            <ac:spMk id="11" creationId="{B6ED6B5E-E947-7792-1D38-C23EDB411C3F}"/>
          </ac:spMkLst>
        </pc:spChg>
        <pc:picChg chg="mod">
          <ac:chgData name="Michael Hainitz" userId="50534388-0d01-4c18-bb7c-717c3ae0d83e" providerId="ADAL" clId="{088453DE-F554-41B1-92E7-C4581EABA6A2}" dt="2025-01-24T09:29:33.865" v="405" actId="1076"/>
          <ac:picMkLst>
            <pc:docMk/>
            <pc:sldMk cId="2070448449" sldId="889"/>
            <ac:picMk id="2" creationId="{A37E4F6E-09DF-147B-DB86-B5F6EC543EC4}"/>
          </ac:picMkLst>
        </pc:picChg>
      </pc:sldChg>
      <pc:sldChg chg="modSp mod">
        <pc:chgData name="Michael Hainitz" userId="50534388-0d01-4c18-bb7c-717c3ae0d83e" providerId="ADAL" clId="{088453DE-F554-41B1-92E7-C4581EABA6A2}" dt="2025-01-24T09:24:25.391" v="324" actId="20577"/>
        <pc:sldMkLst>
          <pc:docMk/>
          <pc:sldMk cId="3879525520" sldId="922"/>
        </pc:sldMkLst>
        <pc:spChg chg="mod">
          <ac:chgData name="Michael Hainitz" userId="50534388-0d01-4c18-bb7c-717c3ae0d83e" providerId="ADAL" clId="{088453DE-F554-41B1-92E7-C4581EABA6A2}" dt="2025-01-24T09:24:25.391" v="324" actId="20577"/>
          <ac:spMkLst>
            <pc:docMk/>
            <pc:sldMk cId="3879525520" sldId="922"/>
            <ac:spMk id="4" creationId="{042A233D-FBE7-BCEA-B3E3-67DA3592E19A}"/>
          </ac:spMkLst>
        </pc:spChg>
      </pc:sldChg>
      <pc:sldChg chg="addSp delSp modSp add mod modNotesTx">
        <pc:chgData name="Michael Hainitz" userId="50534388-0d01-4c18-bb7c-717c3ae0d83e" providerId="ADAL" clId="{088453DE-F554-41B1-92E7-C4581EABA6A2}" dt="2025-01-24T09:27:47.217" v="358" actId="1076"/>
        <pc:sldMkLst>
          <pc:docMk/>
          <pc:sldMk cId="2657568891" sldId="923"/>
        </pc:sldMkLst>
        <pc:spChg chg="mod">
          <ac:chgData name="Michael Hainitz" userId="50534388-0d01-4c18-bb7c-717c3ae0d83e" providerId="ADAL" clId="{088453DE-F554-41B1-92E7-C4581EABA6A2}" dt="2025-01-24T09:27:34.381" v="353" actId="12"/>
          <ac:spMkLst>
            <pc:docMk/>
            <pc:sldMk cId="2657568891" sldId="923"/>
            <ac:spMk id="11" creationId="{595664E4-2025-C316-F2D3-76323367B9EA}"/>
          </ac:spMkLst>
        </pc:spChg>
        <pc:picChg chg="add mod">
          <ac:chgData name="Michael Hainitz" userId="50534388-0d01-4c18-bb7c-717c3ae0d83e" providerId="ADAL" clId="{088453DE-F554-41B1-92E7-C4581EABA6A2}" dt="2025-01-24T09:27:47.217" v="358" actId="1076"/>
          <ac:picMkLst>
            <pc:docMk/>
            <pc:sldMk cId="2657568891" sldId="923"/>
            <ac:picMk id="2" creationId="{ACFA39C6-CA0B-57EE-C5DF-64807DA8024A}"/>
          </ac:picMkLst>
        </pc:picChg>
      </pc:sldChg>
      <pc:sldChg chg="modSp add mod">
        <pc:chgData name="Michael Hainitz" userId="50534388-0d01-4c18-bb7c-717c3ae0d83e" providerId="ADAL" clId="{088453DE-F554-41B1-92E7-C4581EABA6A2}" dt="2025-01-24T09:29:24.335" v="402" actId="1076"/>
        <pc:sldMkLst>
          <pc:docMk/>
          <pc:sldMk cId="850450355" sldId="924"/>
        </pc:sldMkLst>
        <pc:spChg chg="mod">
          <ac:chgData name="Michael Hainitz" userId="50534388-0d01-4c18-bb7c-717c3ae0d83e" providerId="ADAL" clId="{088453DE-F554-41B1-92E7-C4581EABA6A2}" dt="2025-01-24T09:29:19.459" v="401" actId="6549"/>
          <ac:spMkLst>
            <pc:docMk/>
            <pc:sldMk cId="850450355" sldId="924"/>
            <ac:spMk id="11" creationId="{014538E4-DAE5-8FFA-BF35-1836F886CDE1}"/>
          </ac:spMkLst>
        </pc:spChg>
        <pc:picChg chg="mod">
          <ac:chgData name="Michael Hainitz" userId="50534388-0d01-4c18-bb7c-717c3ae0d83e" providerId="ADAL" clId="{088453DE-F554-41B1-92E7-C4581EABA6A2}" dt="2025-01-24T09:29:24.335" v="402" actId="1076"/>
          <ac:picMkLst>
            <pc:docMk/>
            <pc:sldMk cId="850450355" sldId="924"/>
            <ac:picMk id="9" creationId="{8A147FF7-87C8-9906-AA47-2E66AC2D5413}"/>
          </ac:picMkLst>
        </pc:picChg>
      </pc:sldChg>
      <pc:sldChg chg="addSp delSp modSp add mod">
        <pc:chgData name="Michael Hainitz" userId="50534388-0d01-4c18-bb7c-717c3ae0d83e" providerId="ADAL" clId="{088453DE-F554-41B1-92E7-C4581EABA6A2}" dt="2025-01-24T09:31:22.855" v="435" actId="1076"/>
        <pc:sldMkLst>
          <pc:docMk/>
          <pc:sldMk cId="4195716775" sldId="925"/>
        </pc:sldMkLst>
        <pc:spChg chg="add mod">
          <ac:chgData name="Michael Hainitz" userId="50534388-0d01-4c18-bb7c-717c3ae0d83e" providerId="ADAL" clId="{088453DE-F554-41B1-92E7-C4581EABA6A2}" dt="2025-01-24T09:31:11.611" v="427" actId="1076"/>
          <ac:spMkLst>
            <pc:docMk/>
            <pc:sldMk cId="4195716775" sldId="925"/>
            <ac:spMk id="2" creationId="{0DBB5B70-7C7C-E84A-AC61-6A33900606D9}"/>
          </ac:spMkLst>
        </pc:spChg>
        <pc:spChg chg="add mod">
          <ac:chgData name="Michael Hainitz" userId="50534388-0d01-4c18-bb7c-717c3ae0d83e" providerId="ADAL" clId="{088453DE-F554-41B1-92E7-C4581EABA6A2}" dt="2025-01-24T09:31:15.816" v="430" actId="1076"/>
          <ac:spMkLst>
            <pc:docMk/>
            <pc:sldMk cId="4195716775" sldId="925"/>
            <ac:spMk id="3" creationId="{C761F292-3D08-F9CD-FE1A-E30CFAB426B6}"/>
          </ac:spMkLst>
        </pc:spChg>
        <pc:spChg chg="add mod">
          <ac:chgData name="Michael Hainitz" userId="50534388-0d01-4c18-bb7c-717c3ae0d83e" providerId="ADAL" clId="{088453DE-F554-41B1-92E7-C4581EABA6A2}" dt="2025-01-24T09:31:17.233" v="431" actId="1076"/>
          <ac:spMkLst>
            <pc:docMk/>
            <pc:sldMk cId="4195716775" sldId="925"/>
            <ac:spMk id="4" creationId="{7D364C26-2260-E620-BF7E-64029FE508ED}"/>
          </ac:spMkLst>
        </pc:spChg>
        <pc:spChg chg="mod">
          <ac:chgData name="Michael Hainitz" userId="50534388-0d01-4c18-bb7c-717c3ae0d83e" providerId="ADAL" clId="{088453DE-F554-41B1-92E7-C4581EABA6A2}" dt="2025-01-24T09:31:09.449" v="426" actId="1076"/>
          <ac:spMkLst>
            <pc:docMk/>
            <pc:sldMk cId="4195716775" sldId="925"/>
            <ac:spMk id="6" creationId="{6DCCE59A-2CB8-BF39-6BA3-AAE4CED17590}"/>
          </ac:spMkLst>
        </pc:spChg>
        <pc:spChg chg="add mod">
          <ac:chgData name="Michael Hainitz" userId="50534388-0d01-4c18-bb7c-717c3ae0d83e" providerId="ADAL" clId="{088453DE-F554-41B1-92E7-C4581EABA6A2}" dt="2025-01-24T09:31:19.895" v="433" actId="1076"/>
          <ac:spMkLst>
            <pc:docMk/>
            <pc:sldMk cId="4195716775" sldId="925"/>
            <ac:spMk id="8" creationId="{72041728-8020-82CD-692D-9CC8523F40C6}"/>
          </ac:spMkLst>
        </pc:spChg>
        <pc:spChg chg="add mod">
          <ac:chgData name="Michael Hainitz" userId="50534388-0d01-4c18-bb7c-717c3ae0d83e" providerId="ADAL" clId="{088453DE-F554-41B1-92E7-C4581EABA6A2}" dt="2025-01-24T09:31:14.522" v="429" actId="1076"/>
          <ac:spMkLst>
            <pc:docMk/>
            <pc:sldMk cId="4195716775" sldId="925"/>
            <ac:spMk id="9" creationId="{D68D7F29-70E9-344D-9B87-3B635F9D856A}"/>
          </ac:spMkLst>
        </pc:spChg>
        <pc:spChg chg="add mod">
          <ac:chgData name="Michael Hainitz" userId="50534388-0d01-4c18-bb7c-717c3ae0d83e" providerId="ADAL" clId="{088453DE-F554-41B1-92E7-C4581EABA6A2}" dt="2025-01-24T09:31:12.870" v="428" actId="1076"/>
          <ac:spMkLst>
            <pc:docMk/>
            <pc:sldMk cId="4195716775" sldId="925"/>
            <ac:spMk id="11" creationId="{04E63571-DEDB-1908-F127-4FBCC74B3F2E}"/>
          </ac:spMkLst>
        </pc:spChg>
        <pc:spChg chg="add mod">
          <ac:chgData name="Michael Hainitz" userId="50534388-0d01-4c18-bb7c-717c3ae0d83e" providerId="ADAL" clId="{088453DE-F554-41B1-92E7-C4581EABA6A2}" dt="2025-01-24T09:31:21.486" v="434" actId="1076"/>
          <ac:spMkLst>
            <pc:docMk/>
            <pc:sldMk cId="4195716775" sldId="925"/>
            <ac:spMk id="14" creationId="{56CC7D84-862B-4B62-657C-30CFD53555AD}"/>
          </ac:spMkLst>
        </pc:spChg>
        <pc:spChg chg="add mod">
          <ac:chgData name="Michael Hainitz" userId="50534388-0d01-4c18-bb7c-717c3ae0d83e" providerId="ADAL" clId="{088453DE-F554-41B1-92E7-C4581EABA6A2}" dt="2025-01-24T09:31:22.855" v="435" actId="1076"/>
          <ac:spMkLst>
            <pc:docMk/>
            <pc:sldMk cId="4195716775" sldId="925"/>
            <ac:spMk id="15" creationId="{BB420D08-2880-8877-5EB5-8D2690B150E6}"/>
          </ac:spMkLst>
        </pc:spChg>
      </pc:sldChg>
    </pc:docChg>
  </pc:docChgLst>
  <pc:docChgLst>
    <pc:chgData name="Sonja Eder" userId="d0fada52-03a8-474a-a629-b641042f735b" providerId="ADAL" clId="{3475EB7F-EBD5-450E-839B-02F4F239C142}"/>
    <pc:docChg chg="undo custSel addSld delSld modSld sldOrd">
      <pc:chgData name="Sonja Eder" userId="d0fada52-03a8-474a-a629-b641042f735b" providerId="ADAL" clId="{3475EB7F-EBD5-450E-839B-02F4F239C142}" dt="2024-07-18T17:14:22.981" v="7161" actId="5793"/>
      <pc:docMkLst>
        <pc:docMk/>
      </pc:docMkLst>
      <pc:sldChg chg="modNotesTx">
        <pc:chgData name="Sonja Eder" userId="d0fada52-03a8-474a-a629-b641042f735b" providerId="ADAL" clId="{3475EB7F-EBD5-450E-839B-02F4F239C142}" dt="2024-07-01T15:32:39.739" v="7012" actId="20577"/>
        <pc:sldMkLst>
          <pc:docMk/>
          <pc:sldMk cId="483392819" sldId="256"/>
        </pc:sldMkLst>
      </pc:sldChg>
      <pc:sldChg chg="modSp mod modNotesTx">
        <pc:chgData name="Sonja Eder" userId="d0fada52-03a8-474a-a629-b641042f735b" providerId="ADAL" clId="{3475EB7F-EBD5-450E-839B-02F4F239C142}" dt="2024-07-01T15:32:50.397" v="7013"/>
        <pc:sldMkLst>
          <pc:docMk/>
          <pc:sldMk cId="53459262" sldId="257"/>
        </pc:sldMkLst>
      </pc:sldChg>
      <pc:sldChg chg="modNotesTx">
        <pc:chgData name="Sonja Eder" userId="d0fada52-03a8-474a-a629-b641042f735b" providerId="ADAL" clId="{3475EB7F-EBD5-450E-839B-02F4F239C142}" dt="2024-07-01T15:33:04.379" v="7015"/>
        <pc:sldMkLst>
          <pc:docMk/>
          <pc:sldMk cId="3682310410" sldId="267"/>
        </pc:sldMkLst>
      </pc:sldChg>
      <pc:sldChg chg="addSp modSp">
        <pc:chgData name="Sonja Eder" userId="d0fada52-03a8-474a-a629-b641042f735b" providerId="ADAL" clId="{3475EB7F-EBD5-450E-839B-02F4F239C142}" dt="2024-07-01T06:55:43.397" v="6871"/>
        <pc:sldMkLst>
          <pc:docMk/>
          <pc:sldMk cId="3617595333" sldId="366"/>
        </pc:sldMkLst>
      </pc:sldChg>
      <pc:sldChg chg="addSp modSp">
        <pc:chgData name="Sonja Eder" userId="d0fada52-03a8-474a-a629-b641042f735b" providerId="ADAL" clId="{3475EB7F-EBD5-450E-839B-02F4F239C142}" dt="2024-07-01T06:55:48.761" v="6872"/>
        <pc:sldMkLst>
          <pc:docMk/>
          <pc:sldMk cId="4283915204" sldId="367"/>
        </pc:sldMkLst>
      </pc:sldChg>
      <pc:sldChg chg="addSp modSp">
        <pc:chgData name="Sonja Eder" userId="d0fada52-03a8-474a-a629-b641042f735b" providerId="ADAL" clId="{3475EB7F-EBD5-450E-839B-02F4F239C142}" dt="2024-07-01T06:55:34.583" v="6869"/>
        <pc:sldMkLst>
          <pc:docMk/>
          <pc:sldMk cId="2618420849" sldId="376"/>
        </pc:sldMkLst>
      </pc:sldChg>
      <pc:sldChg chg="addSp delSp modSp mod">
        <pc:chgData name="Sonja Eder" userId="d0fada52-03a8-474a-a629-b641042f735b" providerId="ADAL" clId="{3475EB7F-EBD5-450E-839B-02F4F239C142}" dt="2024-07-01T06:54:47.696" v="6866" actId="1035"/>
        <pc:sldMkLst>
          <pc:docMk/>
          <pc:sldMk cId="1487652147" sldId="378"/>
        </pc:sldMkLst>
      </pc:sldChg>
      <pc:sldChg chg="modNotesTx">
        <pc:chgData name="Sonja Eder" userId="d0fada52-03a8-474a-a629-b641042f735b" providerId="ADAL" clId="{3475EB7F-EBD5-450E-839B-02F4F239C142}" dt="2024-07-18T17:14:22.981" v="7161" actId="5793"/>
        <pc:sldMkLst>
          <pc:docMk/>
          <pc:sldMk cId="314721546" sldId="444"/>
        </pc:sldMkLst>
      </pc:sldChg>
      <pc:sldChg chg="modSp mod">
        <pc:chgData name="Sonja Eder" userId="d0fada52-03a8-474a-a629-b641042f735b" providerId="ADAL" clId="{3475EB7F-EBD5-450E-839B-02F4F239C142}" dt="2024-06-27T07:59:35.886" v="27" actId="14100"/>
        <pc:sldMkLst>
          <pc:docMk/>
          <pc:sldMk cId="971143118" sldId="554"/>
        </pc:sldMkLst>
      </pc:sldChg>
      <pc:sldChg chg="modSp add mod">
        <pc:chgData name="Sonja Eder" userId="d0fada52-03a8-474a-a629-b641042f735b" providerId="ADAL" clId="{3475EB7F-EBD5-450E-839B-02F4F239C142}" dt="2024-07-01T06:50:20.845" v="6839" actId="113"/>
        <pc:sldMkLst>
          <pc:docMk/>
          <pc:sldMk cId="1815094709" sldId="588"/>
        </pc:sldMkLst>
      </pc:sldChg>
      <pc:sldChg chg="modSp mod">
        <pc:chgData name="Sonja Eder" userId="d0fada52-03a8-474a-a629-b641042f735b" providerId="ADAL" clId="{3475EB7F-EBD5-450E-839B-02F4F239C142}" dt="2024-07-01T07:02:01.022" v="6884" actId="255"/>
        <pc:sldMkLst>
          <pc:docMk/>
          <pc:sldMk cId="1618071833" sldId="654"/>
        </pc:sldMkLst>
      </pc:sldChg>
      <pc:sldChg chg="modSp mod">
        <pc:chgData name="Sonja Eder" userId="d0fada52-03a8-474a-a629-b641042f735b" providerId="ADAL" clId="{3475EB7F-EBD5-450E-839B-02F4F239C142}" dt="2024-06-27T08:51:57.114" v="853" actId="13926"/>
        <pc:sldMkLst>
          <pc:docMk/>
          <pc:sldMk cId="1764952459" sldId="747"/>
        </pc:sldMkLst>
      </pc:sldChg>
      <pc:sldChg chg="modNotesTx">
        <pc:chgData name="Sonja Eder" userId="d0fada52-03a8-474a-a629-b641042f735b" providerId="ADAL" clId="{3475EB7F-EBD5-450E-839B-02F4F239C142}" dt="2024-06-27T08:54:03.559" v="1040" actId="6549"/>
        <pc:sldMkLst>
          <pc:docMk/>
          <pc:sldMk cId="1538536468" sldId="756"/>
        </pc:sldMkLst>
      </pc:sldChg>
      <pc:sldChg chg="modSp mod">
        <pc:chgData name="Sonja Eder" userId="d0fada52-03a8-474a-a629-b641042f735b" providerId="ADAL" clId="{3475EB7F-EBD5-450E-839B-02F4F239C142}" dt="2024-07-01T07:07:30.697" v="6905" actId="14100"/>
        <pc:sldMkLst>
          <pc:docMk/>
          <pc:sldMk cId="855604474" sldId="764"/>
        </pc:sldMkLst>
      </pc:sldChg>
      <pc:sldChg chg="addSp delSp modSp mod">
        <pc:chgData name="Sonja Eder" userId="d0fada52-03a8-474a-a629-b641042f735b" providerId="ADAL" clId="{3475EB7F-EBD5-450E-839B-02F4F239C142}" dt="2024-06-28T13:36:12.196" v="6712" actId="20577"/>
        <pc:sldMkLst>
          <pc:docMk/>
          <pc:sldMk cId="2917153626" sldId="768"/>
        </pc:sldMkLst>
      </pc:sldChg>
      <pc:sldChg chg="modSp del mod">
        <pc:chgData name="Sonja Eder" userId="d0fada52-03a8-474a-a629-b641042f735b" providerId="ADAL" clId="{3475EB7F-EBD5-450E-839B-02F4F239C142}" dt="2024-07-01T06:52:08.134" v="6854" actId="2696"/>
        <pc:sldMkLst>
          <pc:docMk/>
          <pc:sldMk cId="3350031839" sldId="774"/>
        </pc:sldMkLst>
      </pc:sldChg>
      <pc:sldChg chg="modSp mod">
        <pc:chgData name="Sonja Eder" userId="d0fada52-03a8-474a-a629-b641042f735b" providerId="ADAL" clId="{3475EB7F-EBD5-450E-839B-02F4F239C142}" dt="2024-06-28T12:57:46.011" v="5820" actId="1076"/>
        <pc:sldMkLst>
          <pc:docMk/>
          <pc:sldMk cId="2641090413" sldId="781"/>
        </pc:sldMkLst>
      </pc:sldChg>
      <pc:sldChg chg="addSp delSp modSp mod">
        <pc:chgData name="Sonja Eder" userId="d0fada52-03a8-474a-a629-b641042f735b" providerId="ADAL" clId="{3475EB7F-EBD5-450E-839B-02F4F239C142}" dt="2024-06-28T13:41:35.434" v="6728" actId="1076"/>
        <pc:sldMkLst>
          <pc:docMk/>
          <pc:sldMk cId="2288244204" sldId="783"/>
        </pc:sldMkLst>
      </pc:sldChg>
      <pc:sldChg chg="addSp delSp modSp add mod">
        <pc:chgData name="Sonja Eder" userId="d0fada52-03a8-474a-a629-b641042f735b" providerId="ADAL" clId="{3475EB7F-EBD5-450E-839B-02F4F239C142}" dt="2024-07-01T06:51:41.306" v="6847"/>
        <pc:sldMkLst>
          <pc:docMk/>
          <pc:sldMk cId="3870284476" sldId="784"/>
        </pc:sldMkLst>
      </pc:sldChg>
      <pc:sldChg chg="modSp mod">
        <pc:chgData name="Sonja Eder" userId="d0fada52-03a8-474a-a629-b641042f735b" providerId="ADAL" clId="{3475EB7F-EBD5-450E-839B-02F4F239C142}" dt="2024-07-09T15:31:28.338" v="7019" actId="20578"/>
        <pc:sldMkLst>
          <pc:docMk/>
          <pc:sldMk cId="1352879337" sldId="785"/>
        </pc:sldMkLst>
      </pc:sldChg>
      <pc:sldChg chg="modSp add mod">
        <pc:chgData name="Sonja Eder" userId="d0fada52-03a8-474a-a629-b641042f735b" providerId="ADAL" clId="{3475EB7F-EBD5-450E-839B-02F4F239C142}" dt="2024-07-01T06:52:03.654" v="6853" actId="113"/>
        <pc:sldMkLst>
          <pc:docMk/>
          <pc:sldMk cId="2519725740" sldId="786"/>
        </pc:sldMkLst>
      </pc:sldChg>
      <pc:sldChg chg="modSp mod modNotesTx">
        <pc:chgData name="Sonja Eder" userId="d0fada52-03a8-474a-a629-b641042f735b" providerId="ADAL" clId="{3475EB7F-EBD5-450E-839B-02F4F239C142}" dt="2024-07-01T07:04:25.053" v="6885" actId="113"/>
        <pc:sldMkLst>
          <pc:docMk/>
          <pc:sldMk cId="3811770318" sldId="792"/>
        </pc:sldMkLst>
      </pc:sldChg>
      <pc:sldChg chg="modSp mod ord">
        <pc:chgData name="Sonja Eder" userId="d0fada52-03a8-474a-a629-b641042f735b" providerId="ADAL" clId="{3475EB7F-EBD5-450E-839B-02F4F239C142}" dt="2024-06-27T13:38:38.690" v="2704" actId="13926"/>
        <pc:sldMkLst>
          <pc:docMk/>
          <pc:sldMk cId="687174149" sldId="793"/>
        </pc:sldMkLst>
      </pc:sldChg>
      <pc:sldChg chg="modSp mod">
        <pc:chgData name="Sonja Eder" userId="d0fada52-03a8-474a-a629-b641042f735b" providerId="ADAL" clId="{3475EB7F-EBD5-450E-839B-02F4F239C142}" dt="2024-06-27T14:38:47.913" v="3950" actId="20577"/>
        <pc:sldMkLst>
          <pc:docMk/>
          <pc:sldMk cId="162042692" sldId="801"/>
        </pc:sldMkLst>
      </pc:sldChg>
      <pc:sldChg chg="modSp mod">
        <pc:chgData name="Sonja Eder" userId="d0fada52-03a8-474a-a629-b641042f735b" providerId="ADAL" clId="{3475EB7F-EBD5-450E-839B-02F4F239C142}" dt="2024-07-01T07:15:11.660" v="6925" actId="6549"/>
        <pc:sldMkLst>
          <pc:docMk/>
          <pc:sldMk cId="3490107224" sldId="802"/>
        </pc:sldMkLst>
      </pc:sldChg>
      <pc:sldChg chg="modSp mod modNotesTx">
        <pc:chgData name="Sonja Eder" userId="d0fada52-03a8-474a-a629-b641042f735b" providerId="ADAL" clId="{3475EB7F-EBD5-450E-839B-02F4F239C142}" dt="2024-06-27T09:25:07.505" v="1583" actId="13926"/>
        <pc:sldMkLst>
          <pc:docMk/>
          <pc:sldMk cId="2390876203" sldId="822"/>
        </pc:sldMkLst>
      </pc:sldChg>
      <pc:sldChg chg="addSp modSp mod">
        <pc:chgData name="Sonja Eder" userId="d0fada52-03a8-474a-a629-b641042f735b" providerId="ADAL" clId="{3475EB7F-EBD5-450E-839B-02F4F239C142}" dt="2024-06-28T13:22:27.754" v="6539" actId="6549"/>
        <pc:sldMkLst>
          <pc:docMk/>
          <pc:sldMk cId="1732273556" sldId="827"/>
        </pc:sldMkLst>
      </pc:sldChg>
      <pc:sldChg chg="modSp mod">
        <pc:chgData name="Sonja Eder" userId="d0fada52-03a8-474a-a629-b641042f735b" providerId="ADAL" clId="{3475EB7F-EBD5-450E-839B-02F4F239C142}" dt="2024-07-01T06:53:49.249" v="6856" actId="14100"/>
        <pc:sldMkLst>
          <pc:docMk/>
          <pc:sldMk cId="3357922443" sldId="828"/>
        </pc:sldMkLst>
      </pc:sldChg>
      <pc:sldChg chg="addSp delSp modSp mod ord">
        <pc:chgData name="Sonja Eder" userId="d0fada52-03a8-474a-a629-b641042f735b" providerId="ADAL" clId="{3475EB7F-EBD5-450E-839B-02F4F239C142}" dt="2024-06-27T15:39:24.674" v="4094" actId="13926"/>
        <pc:sldMkLst>
          <pc:docMk/>
          <pc:sldMk cId="118746809" sldId="830"/>
        </pc:sldMkLst>
      </pc:sldChg>
      <pc:sldChg chg="modSp mod">
        <pc:chgData name="Sonja Eder" userId="d0fada52-03a8-474a-a629-b641042f735b" providerId="ADAL" clId="{3475EB7F-EBD5-450E-839B-02F4F239C142}" dt="2024-06-27T15:39:09.509" v="4092" actId="12"/>
        <pc:sldMkLst>
          <pc:docMk/>
          <pc:sldMk cId="1678318040" sldId="831"/>
        </pc:sldMkLst>
      </pc:sldChg>
      <pc:sldChg chg="addSp modSp mod">
        <pc:chgData name="Sonja Eder" userId="d0fada52-03a8-474a-a629-b641042f735b" providerId="ADAL" clId="{3475EB7F-EBD5-450E-839B-02F4F239C142}" dt="2024-06-28T13:22:42.060" v="6541" actId="1076"/>
        <pc:sldMkLst>
          <pc:docMk/>
          <pc:sldMk cId="4006088280" sldId="832"/>
        </pc:sldMkLst>
      </pc:sldChg>
      <pc:sldChg chg="addSp modSp mod">
        <pc:chgData name="Sonja Eder" userId="d0fada52-03a8-474a-a629-b641042f735b" providerId="ADAL" clId="{3475EB7F-EBD5-450E-839B-02F4F239C142}" dt="2024-07-01T07:08:48.202" v="6906" actId="6549"/>
        <pc:sldMkLst>
          <pc:docMk/>
          <pc:sldMk cId="3756943024" sldId="833"/>
        </pc:sldMkLst>
      </pc:sldChg>
      <pc:sldChg chg="modSp mod">
        <pc:chgData name="Sonja Eder" userId="d0fada52-03a8-474a-a629-b641042f735b" providerId="ADAL" clId="{3475EB7F-EBD5-450E-839B-02F4F239C142}" dt="2024-07-01T06:48:55.687" v="6835" actId="1076"/>
        <pc:sldMkLst>
          <pc:docMk/>
          <pc:sldMk cId="3463396530" sldId="835"/>
        </pc:sldMkLst>
      </pc:sldChg>
      <pc:sldChg chg="del">
        <pc:chgData name="Sonja Eder" userId="d0fada52-03a8-474a-a629-b641042f735b" providerId="ADAL" clId="{3475EB7F-EBD5-450E-839B-02F4F239C142}" dt="2024-06-27T14:29:37.505" v="3871" actId="2696"/>
        <pc:sldMkLst>
          <pc:docMk/>
          <pc:sldMk cId="4081165035" sldId="836"/>
        </pc:sldMkLst>
      </pc:sldChg>
      <pc:sldChg chg="modSp mod">
        <pc:chgData name="Sonja Eder" userId="d0fada52-03a8-474a-a629-b641042f735b" providerId="ADAL" clId="{3475EB7F-EBD5-450E-839B-02F4F239C142}" dt="2024-07-09T16:37:21.151" v="7020" actId="1076"/>
        <pc:sldMkLst>
          <pc:docMk/>
          <pc:sldMk cId="1847687434" sldId="837"/>
        </pc:sldMkLst>
      </pc:sldChg>
      <pc:sldChg chg="modSp mod">
        <pc:chgData name="Sonja Eder" userId="d0fada52-03a8-474a-a629-b641042f735b" providerId="ADAL" clId="{3475EB7F-EBD5-450E-839B-02F4F239C142}" dt="2024-06-27T14:25:55.249" v="3780" actId="255"/>
        <pc:sldMkLst>
          <pc:docMk/>
          <pc:sldMk cId="3160121907" sldId="838"/>
        </pc:sldMkLst>
      </pc:sldChg>
      <pc:sldChg chg="modSp mod ord">
        <pc:chgData name="Sonja Eder" userId="d0fada52-03a8-474a-a629-b641042f735b" providerId="ADAL" clId="{3475EB7F-EBD5-450E-839B-02F4F239C142}" dt="2024-06-27T13:22:20.276" v="2594" actId="6549"/>
        <pc:sldMkLst>
          <pc:docMk/>
          <pc:sldMk cId="4097944338" sldId="839"/>
        </pc:sldMkLst>
      </pc:sldChg>
      <pc:sldChg chg="modSp mod">
        <pc:chgData name="Sonja Eder" userId="d0fada52-03a8-474a-a629-b641042f735b" providerId="ADAL" clId="{3475EB7F-EBD5-450E-839B-02F4F239C142}" dt="2024-06-27T13:40:39.116" v="2735" actId="14100"/>
        <pc:sldMkLst>
          <pc:docMk/>
          <pc:sldMk cId="3082985777" sldId="840"/>
        </pc:sldMkLst>
      </pc:sldChg>
      <pc:sldChg chg="addSp delSp modSp add mod">
        <pc:chgData name="Sonja Eder" userId="d0fada52-03a8-474a-a629-b641042f735b" providerId="ADAL" clId="{3475EB7F-EBD5-450E-839B-02F4F239C142}" dt="2024-06-27T08:12:17.137" v="73" actId="478"/>
        <pc:sldMkLst>
          <pc:docMk/>
          <pc:sldMk cId="3561543531" sldId="841"/>
        </pc:sldMkLst>
      </pc:sldChg>
      <pc:sldChg chg="modSp add mod">
        <pc:chgData name="Sonja Eder" userId="d0fada52-03a8-474a-a629-b641042f735b" providerId="ADAL" clId="{3475EB7F-EBD5-450E-839B-02F4F239C142}" dt="2024-06-27T09:23:59.047" v="1571" actId="13926"/>
        <pc:sldMkLst>
          <pc:docMk/>
          <pc:sldMk cId="2844591866" sldId="842"/>
        </pc:sldMkLst>
      </pc:sldChg>
      <pc:sldChg chg="delSp modSp add mod">
        <pc:chgData name="Sonja Eder" userId="d0fada52-03a8-474a-a629-b641042f735b" providerId="ADAL" clId="{3475EB7F-EBD5-450E-839B-02F4F239C142}" dt="2024-06-28T12:54:03.601" v="5791" actId="6549"/>
        <pc:sldMkLst>
          <pc:docMk/>
          <pc:sldMk cId="3110310894" sldId="843"/>
        </pc:sldMkLst>
      </pc:sldChg>
      <pc:sldChg chg="new del">
        <pc:chgData name="Sonja Eder" userId="d0fada52-03a8-474a-a629-b641042f735b" providerId="ADAL" clId="{3475EB7F-EBD5-450E-839B-02F4F239C142}" dt="2024-06-27T12:56:39.194" v="1989" actId="47"/>
        <pc:sldMkLst>
          <pc:docMk/>
          <pc:sldMk cId="1896663049" sldId="844"/>
        </pc:sldMkLst>
      </pc:sldChg>
      <pc:sldChg chg="delSp modSp add mod">
        <pc:chgData name="Sonja Eder" userId="d0fada52-03a8-474a-a629-b641042f735b" providerId="ADAL" clId="{3475EB7F-EBD5-450E-839B-02F4F239C142}" dt="2024-06-27T09:51:58.010" v="1720" actId="6549"/>
        <pc:sldMkLst>
          <pc:docMk/>
          <pc:sldMk cId="481668114" sldId="845"/>
        </pc:sldMkLst>
      </pc:sldChg>
      <pc:sldChg chg="addSp delSp modSp add mod">
        <pc:chgData name="Sonja Eder" userId="d0fada52-03a8-474a-a629-b641042f735b" providerId="ADAL" clId="{3475EB7F-EBD5-450E-839B-02F4F239C142}" dt="2024-06-28T13:49:59.092" v="6826" actId="1076"/>
        <pc:sldMkLst>
          <pc:docMk/>
          <pc:sldMk cId="2568576620" sldId="846"/>
        </pc:sldMkLst>
      </pc:sldChg>
      <pc:sldChg chg="addSp modSp add mod">
        <pc:chgData name="Sonja Eder" userId="d0fada52-03a8-474a-a629-b641042f735b" providerId="ADAL" clId="{3475EB7F-EBD5-450E-839B-02F4F239C142}" dt="2024-07-01T07:06:03.213" v="6902" actId="113"/>
        <pc:sldMkLst>
          <pc:docMk/>
          <pc:sldMk cId="2493234441" sldId="847"/>
        </pc:sldMkLst>
      </pc:sldChg>
      <pc:sldChg chg="addSp delSp modSp add mod modNotesTx">
        <pc:chgData name="Sonja Eder" userId="d0fada52-03a8-474a-a629-b641042f735b" providerId="ADAL" clId="{3475EB7F-EBD5-450E-839B-02F4F239C142}" dt="2024-06-28T12:56:02.689" v="5809" actId="14100"/>
        <pc:sldMkLst>
          <pc:docMk/>
          <pc:sldMk cId="3344844890" sldId="848"/>
        </pc:sldMkLst>
      </pc:sldChg>
      <pc:sldChg chg="addSp delSp modSp add mod">
        <pc:chgData name="Sonja Eder" userId="d0fada52-03a8-474a-a629-b641042f735b" providerId="ADAL" clId="{3475EB7F-EBD5-450E-839B-02F4F239C142}" dt="2024-07-03T15:10:29.646" v="7018" actId="2165"/>
        <pc:sldMkLst>
          <pc:docMk/>
          <pc:sldMk cId="2338022686" sldId="849"/>
        </pc:sldMkLst>
      </pc:sldChg>
      <pc:sldChg chg="add">
        <pc:chgData name="Sonja Eder" userId="d0fada52-03a8-474a-a629-b641042f735b" providerId="ADAL" clId="{3475EB7F-EBD5-450E-839B-02F4F239C142}" dt="2024-06-27T13:41:14.663" v="2736" actId="2890"/>
        <pc:sldMkLst>
          <pc:docMk/>
          <pc:sldMk cId="1762332972" sldId="850"/>
        </pc:sldMkLst>
      </pc:sldChg>
      <pc:sldChg chg="modSp add mod">
        <pc:chgData name="Sonja Eder" userId="d0fada52-03a8-474a-a629-b641042f735b" providerId="ADAL" clId="{3475EB7F-EBD5-450E-839B-02F4F239C142}" dt="2024-06-28T13:20:59.523" v="6532" actId="20577"/>
        <pc:sldMkLst>
          <pc:docMk/>
          <pc:sldMk cId="3038616223" sldId="851"/>
        </pc:sldMkLst>
      </pc:sldChg>
      <pc:sldChg chg="add del">
        <pc:chgData name="Sonja Eder" userId="d0fada52-03a8-474a-a629-b641042f735b" providerId="ADAL" clId="{3475EB7F-EBD5-450E-839B-02F4F239C142}" dt="2024-06-27T14:37:43.348" v="3945" actId="2696"/>
        <pc:sldMkLst>
          <pc:docMk/>
          <pc:sldMk cId="1749137890" sldId="852"/>
        </pc:sldMkLst>
      </pc:sldChg>
      <pc:sldChg chg="addSp delSp modSp add mod">
        <pc:chgData name="Sonja Eder" userId="d0fada52-03a8-474a-a629-b641042f735b" providerId="ADAL" clId="{3475EB7F-EBD5-450E-839B-02F4F239C142}" dt="2024-06-28T13:30:26.250" v="6619" actId="6549"/>
        <pc:sldMkLst>
          <pc:docMk/>
          <pc:sldMk cId="2773570837" sldId="852"/>
        </pc:sldMkLst>
      </pc:sldChg>
      <pc:sldChg chg="add">
        <pc:chgData name="Sonja Eder" userId="d0fada52-03a8-474a-a629-b641042f735b" providerId="ADAL" clId="{3475EB7F-EBD5-450E-839B-02F4F239C142}" dt="2024-06-27T15:53:17.101" v="4727" actId="2890"/>
        <pc:sldMkLst>
          <pc:docMk/>
          <pc:sldMk cId="2945139680" sldId="853"/>
        </pc:sldMkLst>
      </pc:sldChg>
      <pc:sldChg chg="addSp delSp modSp add mod">
        <pc:chgData name="Sonja Eder" userId="d0fada52-03a8-474a-a629-b641042f735b" providerId="ADAL" clId="{3475EB7F-EBD5-450E-839B-02F4F239C142}" dt="2024-06-28T13:41:47.383" v="6732" actId="1076"/>
        <pc:sldMkLst>
          <pc:docMk/>
          <pc:sldMk cId="1215011394" sldId="854"/>
        </pc:sldMkLst>
      </pc:sldChg>
      <pc:sldChg chg="add del">
        <pc:chgData name="Sonja Eder" userId="d0fada52-03a8-474a-a629-b641042f735b" providerId="ADAL" clId="{3475EB7F-EBD5-450E-839B-02F4F239C142}" dt="2024-06-27T16:06:30.166" v="4909" actId="2696"/>
        <pc:sldMkLst>
          <pc:docMk/>
          <pc:sldMk cId="1917761317" sldId="855"/>
        </pc:sldMkLst>
      </pc:sldChg>
      <pc:sldChg chg="addSp delSp modSp add mod">
        <pc:chgData name="Sonja Eder" userId="d0fada52-03a8-474a-a629-b641042f735b" providerId="ADAL" clId="{3475EB7F-EBD5-450E-839B-02F4F239C142}" dt="2024-07-01T14:47:39.545" v="6999" actId="6549"/>
        <pc:sldMkLst>
          <pc:docMk/>
          <pc:sldMk cId="3843114723" sldId="855"/>
        </pc:sldMkLst>
      </pc:sldChg>
      <pc:sldChg chg="addSp modSp">
        <pc:chgData name="Sonja Eder" userId="d0fada52-03a8-474a-a629-b641042f735b" providerId="ADAL" clId="{3475EB7F-EBD5-450E-839B-02F4F239C142}" dt="2024-07-01T06:54:59.615" v="6867"/>
        <pc:sldMkLst>
          <pc:docMk/>
          <pc:sldMk cId="1452358409" sldId="856"/>
        </pc:sldMkLst>
      </pc:sldChg>
      <pc:sldChg chg="addSp modSp">
        <pc:chgData name="Sonja Eder" userId="d0fada52-03a8-474a-a629-b641042f735b" providerId="ADAL" clId="{3475EB7F-EBD5-450E-839B-02F4F239C142}" dt="2024-07-01T06:55:30.416" v="6868"/>
        <pc:sldMkLst>
          <pc:docMk/>
          <pc:sldMk cId="4287872703" sldId="859"/>
        </pc:sldMkLst>
      </pc:sldChg>
      <pc:sldChg chg="addSp modSp">
        <pc:chgData name="Sonja Eder" userId="d0fada52-03a8-474a-a629-b641042f735b" providerId="ADAL" clId="{3475EB7F-EBD5-450E-839B-02F4F239C142}" dt="2024-07-01T06:55:39.638" v="6870"/>
        <pc:sldMkLst>
          <pc:docMk/>
          <pc:sldMk cId="3018366465" sldId="862"/>
        </pc:sldMkLst>
      </pc:sldChg>
      <pc:sldChg chg="addSp delSp modSp mod">
        <pc:chgData name="Sonja Eder" userId="d0fada52-03a8-474a-a629-b641042f735b" providerId="ADAL" clId="{3475EB7F-EBD5-450E-839B-02F4F239C142}" dt="2024-07-01T06:56:38.602" v="6882" actId="1035"/>
        <pc:sldMkLst>
          <pc:docMk/>
          <pc:sldMk cId="409997714" sldId="863"/>
        </pc:sldMkLst>
      </pc:sldChg>
      <pc:sldChg chg="modSp mod">
        <pc:chgData name="Sonja Eder" userId="d0fada52-03a8-474a-a629-b641042f735b" providerId="ADAL" clId="{3475EB7F-EBD5-450E-839B-02F4F239C142}" dt="2024-06-28T12:54:40.951" v="5797" actId="1076"/>
        <pc:sldMkLst>
          <pc:docMk/>
          <pc:sldMk cId="2666558733" sldId="864"/>
        </pc:sldMkLst>
      </pc:sldChg>
      <pc:sldChg chg="modSp mod">
        <pc:chgData name="Sonja Eder" userId="d0fada52-03a8-474a-a629-b641042f735b" providerId="ADAL" clId="{3475EB7F-EBD5-450E-839B-02F4F239C142}" dt="2024-06-28T12:56:28.017" v="5810" actId="14100"/>
        <pc:sldMkLst>
          <pc:docMk/>
          <pc:sldMk cId="1989456984" sldId="865"/>
        </pc:sldMkLst>
      </pc:sldChg>
      <pc:sldChg chg="modSp del mod">
        <pc:chgData name="Sonja Eder" userId="d0fada52-03a8-474a-a629-b641042f735b" providerId="ADAL" clId="{3475EB7F-EBD5-450E-839B-02F4F239C142}" dt="2024-06-28T13:06:47.851" v="5966" actId="47"/>
        <pc:sldMkLst>
          <pc:docMk/>
          <pc:sldMk cId="3922291147" sldId="866"/>
        </pc:sldMkLst>
      </pc:sldChg>
      <pc:sldChg chg="modSp mod">
        <pc:chgData name="Sonja Eder" userId="d0fada52-03a8-474a-a629-b641042f735b" providerId="ADAL" clId="{3475EB7F-EBD5-450E-839B-02F4F239C142}" dt="2024-07-01T06:48:39.249" v="6833" actId="1076"/>
        <pc:sldMkLst>
          <pc:docMk/>
          <pc:sldMk cId="443598644" sldId="867"/>
        </pc:sldMkLst>
      </pc:sldChg>
      <pc:sldChg chg="modSp add mod">
        <pc:chgData name="Sonja Eder" userId="d0fada52-03a8-474a-a629-b641042f735b" providerId="ADAL" clId="{3475EB7F-EBD5-450E-839B-02F4F239C142}" dt="2024-07-01T07:06:50.435" v="6904" actId="113"/>
        <pc:sldMkLst>
          <pc:docMk/>
          <pc:sldMk cId="1856682788" sldId="868"/>
        </pc:sldMkLst>
      </pc:sldChg>
      <pc:sldChg chg="add">
        <pc:chgData name="Sonja Eder" userId="d0fada52-03a8-474a-a629-b641042f735b" providerId="ADAL" clId="{3475EB7F-EBD5-450E-839B-02F4F239C142}" dt="2024-06-28T13:13:49.177" v="6055" actId="2890"/>
        <pc:sldMkLst>
          <pc:docMk/>
          <pc:sldMk cId="873678417" sldId="869"/>
        </pc:sldMkLst>
      </pc:sldChg>
      <pc:sldChg chg="modSp add mod">
        <pc:chgData name="Sonja Eder" userId="d0fada52-03a8-474a-a629-b641042f735b" providerId="ADAL" clId="{3475EB7F-EBD5-450E-839B-02F4F239C142}" dt="2024-07-01T14:48:08.835" v="7000" actId="6549"/>
        <pc:sldMkLst>
          <pc:docMk/>
          <pc:sldMk cId="1939382460" sldId="870"/>
        </pc:sldMkLst>
      </pc:sldChg>
      <pc:sldChg chg="modSp add mod">
        <pc:chgData name="Sonja Eder" userId="d0fada52-03a8-474a-a629-b641042f735b" providerId="ADAL" clId="{3475EB7F-EBD5-450E-839B-02F4F239C142}" dt="2024-07-01T06:50:54.830" v="6843" actId="113"/>
        <pc:sldMkLst>
          <pc:docMk/>
          <pc:sldMk cId="474009829" sldId="871"/>
        </pc:sldMkLst>
      </pc:sldChg>
      <pc:sldChg chg="addSp delSp modSp add mod">
        <pc:chgData name="Sonja Eder" userId="d0fada52-03a8-474a-a629-b641042f735b" providerId="ADAL" clId="{3475EB7F-EBD5-450E-839B-02F4F239C142}" dt="2024-07-01T06:51:43.663" v="6848"/>
        <pc:sldMkLst>
          <pc:docMk/>
          <pc:sldMk cId="933582256" sldId="872"/>
        </pc:sldMkLst>
      </pc:sldChg>
      <pc:sldChg chg="addSp delSp modSp add mod">
        <pc:chgData name="Sonja Eder" userId="d0fada52-03a8-474a-a629-b641042f735b" providerId="ADAL" clId="{3475EB7F-EBD5-450E-839B-02F4F239C142}" dt="2024-07-01T06:51:46.738" v="6849"/>
        <pc:sldMkLst>
          <pc:docMk/>
          <pc:sldMk cId="1459628537" sldId="873"/>
        </pc:sldMkLst>
      </pc:sldChg>
      <pc:sldChg chg="modSp add mod">
        <pc:chgData name="Sonja Eder" userId="d0fada52-03a8-474a-a629-b641042f735b" providerId="ADAL" clId="{3475EB7F-EBD5-450E-839B-02F4F239C142}" dt="2024-07-01T06:51:58.052" v="6851" actId="113"/>
        <pc:sldMkLst>
          <pc:docMk/>
          <pc:sldMk cId="617902673" sldId="874"/>
        </pc:sldMkLst>
      </pc:sldChg>
    </pc:docChg>
  </pc:docChgLst>
  <pc:docChgLst>
    <pc:chgData name="Michael Hainitz" userId="50534388-0d01-4c18-bb7c-717c3ae0d83e" providerId="ADAL" clId="{CCDCCB18-9577-4316-90B6-1A5973D59184}"/>
    <pc:docChg chg="modSld">
      <pc:chgData name="Michael Hainitz" userId="50534388-0d01-4c18-bb7c-717c3ae0d83e" providerId="ADAL" clId="{CCDCCB18-9577-4316-90B6-1A5973D59184}" dt="2023-12-05T12:42:24.615" v="163" actId="20577"/>
      <pc:docMkLst>
        <pc:docMk/>
      </pc:docMkLst>
      <pc:sldChg chg="modSp mod">
        <pc:chgData name="Michael Hainitz" userId="50534388-0d01-4c18-bb7c-717c3ae0d83e" providerId="ADAL" clId="{CCDCCB18-9577-4316-90B6-1A5973D59184}" dt="2023-12-05T12:42:24.615" v="163" actId="20577"/>
        <pc:sldMkLst>
          <pc:docMk/>
          <pc:sldMk cId="1853069356" sldId="624"/>
        </pc:sldMkLst>
      </pc:sldChg>
    </pc:docChg>
  </pc:docChgLst>
  <pc:docChgLst>
    <pc:chgData name="Michael Hainitz" userId="50534388-0d01-4c18-bb7c-717c3ae0d83e" providerId="ADAL" clId="{94B83D43-421B-455B-8156-32498F29EF17}"/>
    <pc:docChg chg="undo custSel addSld delSld modSld sldOrd addMainMaster modMainMaster">
      <pc:chgData name="Michael Hainitz" userId="50534388-0d01-4c18-bb7c-717c3ae0d83e" providerId="ADAL" clId="{94B83D43-421B-455B-8156-32498F29EF17}" dt="2024-11-04T12:34:46.929" v="7537" actId="47"/>
      <pc:docMkLst>
        <pc:docMk/>
      </pc:docMkLst>
      <pc:sldChg chg="addSp delSp modSp mod">
        <pc:chgData name="Michael Hainitz" userId="50534388-0d01-4c18-bb7c-717c3ae0d83e" providerId="ADAL" clId="{94B83D43-421B-455B-8156-32498F29EF17}" dt="2024-11-04T12:34:05.886" v="7536" actId="1038"/>
        <pc:sldMkLst>
          <pc:docMk/>
          <pc:sldMk cId="483392819" sldId="256"/>
        </pc:sldMkLst>
      </pc:sldChg>
      <pc:sldChg chg="modSp mod">
        <pc:chgData name="Michael Hainitz" userId="50534388-0d01-4c18-bb7c-717c3ae0d83e" providerId="ADAL" clId="{94B83D43-421B-455B-8156-32498F29EF17}" dt="2024-10-22T07:55:19.495" v="842" actId="20577"/>
        <pc:sldMkLst>
          <pc:docMk/>
          <pc:sldMk cId="2590920301" sldId="258"/>
        </pc:sldMkLst>
      </pc:sldChg>
      <pc:sldChg chg="modNotesTx">
        <pc:chgData name="Michael Hainitz" userId="50534388-0d01-4c18-bb7c-717c3ae0d83e" providerId="ADAL" clId="{94B83D43-421B-455B-8156-32498F29EF17}" dt="2024-10-28T07:46:14.143" v="4561" actId="20577"/>
        <pc:sldMkLst>
          <pc:docMk/>
          <pc:sldMk cId="3682310410" sldId="267"/>
        </pc:sldMkLst>
      </pc:sldChg>
      <pc:sldChg chg="modSp add del mod">
        <pc:chgData name="Michael Hainitz" userId="50534388-0d01-4c18-bb7c-717c3ae0d83e" providerId="ADAL" clId="{94B83D43-421B-455B-8156-32498F29EF17}" dt="2024-10-30T10:15:07.594" v="4988"/>
        <pc:sldMkLst>
          <pc:docMk/>
          <pc:sldMk cId="2097452814" sldId="296"/>
        </pc:sldMkLst>
      </pc:sldChg>
      <pc:sldChg chg="del">
        <pc:chgData name="Michael Hainitz" userId="50534388-0d01-4c18-bb7c-717c3ae0d83e" providerId="ADAL" clId="{94B83D43-421B-455B-8156-32498F29EF17}" dt="2024-10-30T10:15:50.681" v="4995" actId="47"/>
        <pc:sldMkLst>
          <pc:docMk/>
          <pc:sldMk cId="2005265618" sldId="588"/>
        </pc:sldMkLst>
      </pc:sldChg>
      <pc:sldChg chg="modNotesTx">
        <pc:chgData name="Michael Hainitz" userId="50534388-0d01-4c18-bb7c-717c3ae0d83e" providerId="ADAL" clId="{94B83D43-421B-455B-8156-32498F29EF17}" dt="2024-10-28T07:48:35.169" v="4570"/>
        <pc:sldMkLst>
          <pc:docMk/>
          <pc:sldMk cId="1767177636" sldId="600"/>
        </pc:sldMkLst>
      </pc:sldChg>
      <pc:sldChg chg="modNotesTx">
        <pc:chgData name="Michael Hainitz" userId="50534388-0d01-4c18-bb7c-717c3ae0d83e" providerId="ADAL" clId="{94B83D43-421B-455B-8156-32498F29EF17}" dt="2024-10-28T07:47:15.803" v="4567"/>
        <pc:sldMkLst>
          <pc:docMk/>
          <pc:sldMk cId="1853069356" sldId="624"/>
        </pc:sldMkLst>
      </pc:sldChg>
      <pc:sldChg chg="modSp mod">
        <pc:chgData name="Michael Hainitz" userId="50534388-0d01-4c18-bb7c-717c3ae0d83e" providerId="ADAL" clId="{94B83D43-421B-455B-8156-32498F29EF17}" dt="2024-10-31T07:36:16.221" v="6790" actId="20577"/>
        <pc:sldMkLst>
          <pc:docMk/>
          <pc:sldMk cId="1618071833" sldId="654"/>
        </pc:sldMkLst>
      </pc:sldChg>
      <pc:sldChg chg="modNotesTx">
        <pc:chgData name="Michael Hainitz" userId="50534388-0d01-4c18-bb7c-717c3ae0d83e" providerId="ADAL" clId="{94B83D43-421B-455B-8156-32498F29EF17}" dt="2024-10-28T07:47:22.118" v="4568"/>
        <pc:sldMkLst>
          <pc:docMk/>
          <pc:sldMk cId="1926170280" sldId="741"/>
        </pc:sldMkLst>
      </pc:sldChg>
      <pc:sldChg chg="addSp delSp modSp mod modNotesTx">
        <pc:chgData name="Michael Hainitz" userId="50534388-0d01-4c18-bb7c-717c3ae0d83e" providerId="ADAL" clId="{94B83D43-421B-455B-8156-32498F29EF17}" dt="2024-10-28T07:43:14.227" v="4489" actId="20577"/>
        <pc:sldMkLst>
          <pc:docMk/>
          <pc:sldMk cId="855604474" sldId="764"/>
        </pc:sldMkLst>
      </pc:sldChg>
      <pc:sldChg chg="modNotesTx">
        <pc:chgData name="Michael Hainitz" userId="50534388-0d01-4c18-bb7c-717c3ae0d83e" providerId="ADAL" clId="{94B83D43-421B-455B-8156-32498F29EF17}" dt="2024-10-28T07:48:33.546" v="4569"/>
        <pc:sldMkLst>
          <pc:docMk/>
          <pc:sldMk cId="2050076790" sldId="766"/>
        </pc:sldMkLst>
      </pc:sldChg>
      <pc:sldChg chg="modNotesTx">
        <pc:chgData name="Michael Hainitz" userId="50534388-0d01-4c18-bb7c-717c3ae0d83e" providerId="ADAL" clId="{94B83D43-421B-455B-8156-32498F29EF17}" dt="2024-10-28T07:48:39.692" v="4572"/>
        <pc:sldMkLst>
          <pc:docMk/>
          <pc:sldMk cId="2855459426" sldId="767"/>
        </pc:sldMkLst>
      </pc:sldChg>
      <pc:sldChg chg="modSp mod">
        <pc:chgData name="Michael Hainitz" userId="50534388-0d01-4c18-bb7c-717c3ae0d83e" providerId="ADAL" clId="{94B83D43-421B-455B-8156-32498F29EF17}" dt="2024-10-28T07:46:06.119" v="4542" actId="1076"/>
        <pc:sldMkLst>
          <pc:docMk/>
          <pc:sldMk cId="1894977324" sldId="776"/>
        </pc:sldMkLst>
      </pc:sldChg>
      <pc:sldChg chg="addSp delSp modSp mod modNotesTx">
        <pc:chgData name="Michael Hainitz" userId="50534388-0d01-4c18-bb7c-717c3ae0d83e" providerId="ADAL" clId="{94B83D43-421B-455B-8156-32498F29EF17}" dt="2024-10-28T07:09:28.748" v="2610" actId="14100"/>
        <pc:sldMkLst>
          <pc:docMk/>
          <pc:sldMk cId="2641090413" sldId="781"/>
        </pc:sldMkLst>
      </pc:sldChg>
      <pc:sldChg chg="delSp modSp mod">
        <pc:chgData name="Michael Hainitz" userId="50534388-0d01-4c18-bb7c-717c3ae0d83e" providerId="ADAL" clId="{94B83D43-421B-455B-8156-32498F29EF17}" dt="2024-10-28T07:10:00.704" v="2623" actId="478"/>
        <pc:sldMkLst>
          <pc:docMk/>
          <pc:sldMk cId="966914339" sldId="782"/>
        </pc:sldMkLst>
      </pc:sldChg>
      <pc:sldChg chg="modSp mod">
        <pc:chgData name="Michael Hainitz" userId="50534388-0d01-4c18-bb7c-717c3ae0d83e" providerId="ADAL" clId="{94B83D43-421B-455B-8156-32498F29EF17}" dt="2024-10-31T12:09:58.331" v="6795" actId="13926"/>
        <pc:sldMkLst>
          <pc:docMk/>
          <pc:sldMk cId="1352879337" sldId="785"/>
        </pc:sldMkLst>
      </pc:sldChg>
      <pc:sldChg chg="addSp delSp modSp mod modNotesTx">
        <pc:chgData name="Michael Hainitz" userId="50534388-0d01-4c18-bb7c-717c3ae0d83e" providerId="ADAL" clId="{94B83D43-421B-455B-8156-32498F29EF17}" dt="2024-10-28T07:08:24.149" v="2485"/>
        <pc:sldMkLst>
          <pc:docMk/>
          <pc:sldMk cId="3811770318" sldId="792"/>
        </pc:sldMkLst>
      </pc:sldChg>
      <pc:sldChg chg="del">
        <pc:chgData name="Michael Hainitz" userId="50534388-0d01-4c18-bb7c-717c3ae0d83e" providerId="ADAL" clId="{94B83D43-421B-455B-8156-32498F29EF17}" dt="2024-10-28T07:24:20.450" v="2663" actId="47"/>
        <pc:sldMkLst>
          <pc:docMk/>
          <pc:sldMk cId="687174149" sldId="793"/>
        </pc:sldMkLst>
      </pc:sldChg>
      <pc:sldChg chg="modSp mod">
        <pc:chgData name="Michael Hainitz" userId="50534388-0d01-4c18-bb7c-717c3ae0d83e" providerId="ADAL" clId="{94B83D43-421B-455B-8156-32498F29EF17}" dt="2024-10-28T08:00:49.126" v="4891" actId="255"/>
        <pc:sldMkLst>
          <pc:docMk/>
          <pc:sldMk cId="162042692" sldId="801"/>
        </pc:sldMkLst>
      </pc:sldChg>
      <pc:sldChg chg="addSp delSp modSp mod ord">
        <pc:chgData name="Michael Hainitz" userId="50534388-0d01-4c18-bb7c-717c3ae0d83e" providerId="ADAL" clId="{94B83D43-421B-455B-8156-32498F29EF17}" dt="2024-10-22T07:32:59.579" v="393" actId="1076"/>
        <pc:sldMkLst>
          <pc:docMk/>
          <pc:sldMk cId="2390876203" sldId="822"/>
        </pc:sldMkLst>
      </pc:sldChg>
      <pc:sldChg chg="addSp modSp mod modNotesTx">
        <pc:chgData name="Michael Hainitz" userId="50534388-0d01-4c18-bb7c-717c3ae0d83e" providerId="ADAL" clId="{94B83D43-421B-455B-8156-32498F29EF17}" dt="2024-11-04T09:55:58.295" v="7191"/>
        <pc:sldMkLst>
          <pc:docMk/>
          <pc:sldMk cId="3783846533" sldId="822"/>
        </pc:sldMkLst>
      </pc:sldChg>
      <pc:sldChg chg="modSp del mod">
        <pc:chgData name="Michael Hainitz" userId="50534388-0d01-4c18-bb7c-717c3ae0d83e" providerId="ADAL" clId="{94B83D43-421B-455B-8156-32498F29EF17}" dt="2024-10-28T07:29:22.260" v="2910" actId="47"/>
        <pc:sldMkLst>
          <pc:docMk/>
          <pc:sldMk cId="1732273556" sldId="827"/>
        </pc:sldMkLst>
      </pc:sldChg>
      <pc:sldChg chg="addSp delSp modSp mod modNotesTx">
        <pc:chgData name="Michael Hainitz" userId="50534388-0d01-4c18-bb7c-717c3ae0d83e" providerId="ADAL" clId="{94B83D43-421B-455B-8156-32498F29EF17}" dt="2024-10-28T07:43:26.548" v="4490" actId="6549"/>
        <pc:sldMkLst>
          <pc:docMk/>
          <pc:sldMk cId="4006088280" sldId="832"/>
        </pc:sldMkLst>
      </pc:sldChg>
      <pc:sldChg chg="add del">
        <pc:chgData name="Michael Hainitz" userId="50534388-0d01-4c18-bb7c-717c3ae0d83e" providerId="ADAL" clId="{94B83D43-421B-455B-8156-32498F29EF17}" dt="2024-10-28T07:08:00.534" v="2453" actId="47"/>
        <pc:sldMkLst>
          <pc:docMk/>
          <pc:sldMk cId="1847687434" sldId="837"/>
        </pc:sldMkLst>
      </pc:sldChg>
      <pc:sldChg chg="modNotesTx">
        <pc:chgData name="Michael Hainitz" userId="50534388-0d01-4c18-bb7c-717c3ae0d83e" providerId="ADAL" clId="{94B83D43-421B-455B-8156-32498F29EF17}" dt="2024-10-28T07:47:14.541" v="4566"/>
        <pc:sldMkLst>
          <pc:docMk/>
          <pc:sldMk cId="968824031" sldId="839"/>
        </pc:sldMkLst>
      </pc:sldChg>
      <pc:sldChg chg="modSp mod">
        <pc:chgData name="Michael Hainitz" userId="50534388-0d01-4c18-bb7c-717c3ae0d83e" providerId="ADAL" clId="{94B83D43-421B-455B-8156-32498F29EF17}" dt="2024-11-04T09:50:55.340" v="6841"/>
        <pc:sldMkLst>
          <pc:docMk/>
          <pc:sldMk cId="2945139680" sldId="853"/>
        </pc:sldMkLst>
      </pc:sldChg>
      <pc:sldChg chg="modNotesTx">
        <pc:chgData name="Michael Hainitz" userId="50534388-0d01-4c18-bb7c-717c3ae0d83e" providerId="ADAL" clId="{94B83D43-421B-455B-8156-32498F29EF17}" dt="2024-10-28T07:45:37.783" v="4535" actId="20577"/>
        <pc:sldMkLst>
          <pc:docMk/>
          <pc:sldMk cId="3843114723" sldId="855"/>
        </pc:sldMkLst>
      </pc:sldChg>
      <pc:sldChg chg="modSp mod">
        <pc:chgData name="Michael Hainitz" userId="50534388-0d01-4c18-bb7c-717c3ae0d83e" providerId="ADAL" clId="{94B83D43-421B-455B-8156-32498F29EF17}" dt="2024-10-28T08:04:07.096" v="4966" actId="13926"/>
        <pc:sldMkLst>
          <pc:docMk/>
          <pc:sldMk cId="873678417" sldId="869"/>
        </pc:sldMkLst>
      </pc:sldChg>
      <pc:sldChg chg="delSp del mod ord modNotesTx">
        <pc:chgData name="Michael Hainitz" userId="50534388-0d01-4c18-bb7c-717c3ae0d83e" providerId="ADAL" clId="{94B83D43-421B-455B-8156-32498F29EF17}" dt="2024-10-28T06:32:46.748" v="1662" actId="47"/>
        <pc:sldMkLst>
          <pc:docMk/>
          <pc:sldMk cId="78105977" sldId="875"/>
        </pc:sldMkLst>
      </pc:sldChg>
      <pc:sldChg chg="modSp add mod">
        <pc:chgData name="Michael Hainitz" userId="50534388-0d01-4c18-bb7c-717c3ae0d83e" providerId="ADAL" clId="{94B83D43-421B-455B-8156-32498F29EF17}" dt="2024-10-22T10:16:01.387" v="1040" actId="20577"/>
        <pc:sldMkLst>
          <pc:docMk/>
          <pc:sldMk cId="2799235258" sldId="875"/>
        </pc:sldMkLst>
      </pc:sldChg>
      <pc:sldChg chg="del">
        <pc:chgData name="Michael Hainitz" userId="50534388-0d01-4c18-bb7c-717c3ae0d83e" providerId="ADAL" clId="{94B83D43-421B-455B-8156-32498F29EF17}" dt="2024-10-28T06:26:51.207" v="1414" actId="47"/>
        <pc:sldMkLst>
          <pc:docMk/>
          <pc:sldMk cId="1447331389" sldId="876"/>
        </pc:sldMkLst>
      </pc:sldChg>
      <pc:sldChg chg="addSp delSp modSp add mod">
        <pc:chgData name="Michael Hainitz" userId="50534388-0d01-4c18-bb7c-717c3ae0d83e" providerId="ADAL" clId="{94B83D43-421B-455B-8156-32498F29EF17}" dt="2024-10-22T10:15:32.189" v="1039" actId="20577"/>
        <pc:sldMkLst>
          <pc:docMk/>
          <pc:sldMk cId="2183928889" sldId="876"/>
        </pc:sldMkLst>
      </pc:sldChg>
      <pc:sldChg chg="addSp modSp del mod">
        <pc:chgData name="Michael Hainitz" userId="50534388-0d01-4c18-bb7c-717c3ae0d83e" providerId="ADAL" clId="{94B83D43-421B-455B-8156-32498F29EF17}" dt="2024-11-04T12:34:46.929" v="7537" actId="47"/>
        <pc:sldMkLst>
          <pc:docMk/>
          <pc:sldMk cId="654285098" sldId="877"/>
        </pc:sldMkLst>
      </pc:sldChg>
      <pc:sldChg chg="del">
        <pc:chgData name="Michael Hainitz" userId="50534388-0d01-4c18-bb7c-717c3ae0d83e" providerId="ADAL" clId="{94B83D43-421B-455B-8156-32498F29EF17}" dt="2024-10-28T06:38:56.977" v="1975" actId="47"/>
        <pc:sldMkLst>
          <pc:docMk/>
          <pc:sldMk cId="1248068771" sldId="880"/>
        </pc:sldMkLst>
      </pc:sldChg>
      <pc:sldChg chg="modSp del mod">
        <pc:chgData name="Michael Hainitz" userId="50534388-0d01-4c18-bb7c-717c3ae0d83e" providerId="ADAL" clId="{94B83D43-421B-455B-8156-32498F29EF17}" dt="2024-10-28T06:22:26.098" v="1262" actId="47"/>
        <pc:sldMkLst>
          <pc:docMk/>
          <pc:sldMk cId="4225544598" sldId="881"/>
        </pc:sldMkLst>
      </pc:sldChg>
      <pc:sldChg chg="modSp mod ord modNotesTx">
        <pc:chgData name="Michael Hainitz" userId="50534388-0d01-4c18-bb7c-717c3ae0d83e" providerId="ADAL" clId="{94B83D43-421B-455B-8156-32498F29EF17}" dt="2024-11-04T10:04:23.134" v="7502" actId="20577"/>
        <pc:sldMkLst>
          <pc:docMk/>
          <pc:sldMk cId="3117368155" sldId="882"/>
        </pc:sldMkLst>
      </pc:sldChg>
      <pc:sldChg chg="modSp mod modNotesTx">
        <pc:chgData name="Michael Hainitz" userId="50534388-0d01-4c18-bb7c-717c3ae0d83e" providerId="ADAL" clId="{94B83D43-421B-455B-8156-32498F29EF17}" dt="2024-10-28T07:45:40.669" v="4536"/>
        <pc:sldMkLst>
          <pc:docMk/>
          <pc:sldMk cId="3504635797" sldId="883"/>
        </pc:sldMkLst>
      </pc:sldChg>
      <pc:sldChg chg="addSp delSp modSp add mod modNotesTx">
        <pc:chgData name="Michael Hainitz" userId="50534388-0d01-4c18-bb7c-717c3ae0d83e" providerId="ADAL" clId="{94B83D43-421B-455B-8156-32498F29EF17}" dt="2024-10-28T06:44:13.408" v="2014"/>
        <pc:sldMkLst>
          <pc:docMk/>
          <pc:sldMk cId="119091359" sldId="884"/>
        </pc:sldMkLst>
      </pc:sldChg>
      <pc:sldChg chg="addSp delSp modSp add mod modNotesTx">
        <pc:chgData name="Michael Hainitz" userId="50534388-0d01-4c18-bb7c-717c3ae0d83e" providerId="ADAL" clId="{94B83D43-421B-455B-8156-32498F29EF17}" dt="2024-11-04T09:54:30.534" v="7149" actId="20577"/>
        <pc:sldMkLst>
          <pc:docMk/>
          <pc:sldMk cId="2273332893" sldId="885"/>
        </pc:sldMkLst>
      </pc:sldChg>
      <pc:sldChg chg="addSp delSp modSp add mod modNotesTx">
        <pc:chgData name="Michael Hainitz" userId="50534388-0d01-4c18-bb7c-717c3ae0d83e" providerId="ADAL" clId="{94B83D43-421B-455B-8156-32498F29EF17}" dt="2024-11-04T09:55:47.260" v="7190" actId="20577"/>
        <pc:sldMkLst>
          <pc:docMk/>
          <pc:sldMk cId="2327379438" sldId="886"/>
        </pc:sldMkLst>
      </pc:sldChg>
      <pc:sldChg chg="addSp delSp modSp add mod modNotesTx">
        <pc:chgData name="Michael Hainitz" userId="50534388-0d01-4c18-bb7c-717c3ae0d83e" providerId="ADAL" clId="{94B83D43-421B-455B-8156-32498F29EF17}" dt="2024-11-04T09:56:24.374" v="7245" actId="20577"/>
        <pc:sldMkLst>
          <pc:docMk/>
          <pc:sldMk cId="1024295928" sldId="887"/>
        </pc:sldMkLst>
      </pc:sldChg>
      <pc:sldChg chg="addSp delSp modSp add mod ord modNotesTx">
        <pc:chgData name="Michael Hainitz" userId="50534388-0d01-4c18-bb7c-717c3ae0d83e" providerId="ADAL" clId="{94B83D43-421B-455B-8156-32498F29EF17}" dt="2024-11-04T09:58:11.719" v="7338" actId="20577"/>
        <pc:sldMkLst>
          <pc:docMk/>
          <pc:sldMk cId="1105647862" sldId="888"/>
        </pc:sldMkLst>
      </pc:sldChg>
      <pc:sldChg chg="addSp modSp add mod">
        <pc:chgData name="Michael Hainitz" userId="50534388-0d01-4c18-bb7c-717c3ae0d83e" providerId="ADAL" clId="{94B83D43-421B-455B-8156-32498F29EF17}" dt="2024-11-04T09:59:08.216" v="7339" actId="1076"/>
        <pc:sldMkLst>
          <pc:docMk/>
          <pc:sldMk cId="2070448449" sldId="889"/>
        </pc:sldMkLst>
        <pc:picChg chg="add mod ord">
          <ac:chgData name="Michael Hainitz" userId="50534388-0d01-4c18-bb7c-717c3ae0d83e" providerId="ADAL" clId="{94B83D43-421B-455B-8156-32498F29EF17}" dt="2024-11-04T09:59:08.216" v="7339" actId="1076"/>
          <ac:picMkLst>
            <pc:docMk/>
            <pc:sldMk cId="2070448449" sldId="889"/>
            <ac:picMk id="2" creationId="{A37E4F6E-09DF-147B-DB86-B5F6EC543EC4}"/>
          </ac:picMkLst>
        </pc:picChg>
      </pc:sldChg>
      <pc:sldChg chg="addSp modSp add mod">
        <pc:chgData name="Michael Hainitz" userId="50534388-0d01-4c18-bb7c-717c3ae0d83e" providerId="ADAL" clId="{94B83D43-421B-455B-8156-32498F29EF17}" dt="2024-10-28T06:59:33.606" v="2322" actId="1076"/>
        <pc:sldMkLst>
          <pc:docMk/>
          <pc:sldMk cId="87044694" sldId="890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3590697058" sldId="891"/>
        </pc:sldMkLst>
      </pc:sldChg>
      <pc:sldChg chg="modSp add mod">
        <pc:chgData name="Michael Hainitz" userId="50534388-0d01-4c18-bb7c-717c3ae0d83e" providerId="ADAL" clId="{94B83D43-421B-455B-8156-32498F29EF17}" dt="2024-10-30T10:15:46.429" v="4992" actId="27636"/>
        <pc:sldMkLst>
          <pc:docMk/>
          <pc:sldMk cId="2376912455" sldId="892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3363838564" sldId="893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2419019293" sldId="894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3461099443" sldId="895"/>
        </pc:sldMkLst>
      </pc:sldChg>
      <pc:sldChg chg="modSp add mod">
        <pc:chgData name="Michael Hainitz" userId="50534388-0d01-4c18-bb7c-717c3ae0d83e" providerId="ADAL" clId="{94B83D43-421B-455B-8156-32498F29EF17}" dt="2024-10-30T10:15:46.461" v="4993" actId="27636"/>
        <pc:sldMkLst>
          <pc:docMk/>
          <pc:sldMk cId="2097452814" sldId="896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448846934" sldId="897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2988955795" sldId="898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3872771748" sldId="899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556021773" sldId="900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3092000068" sldId="901"/>
        </pc:sldMkLst>
      </pc:sldChg>
      <pc:sldChg chg="modSp add mod">
        <pc:chgData name="Michael Hainitz" userId="50534388-0d01-4c18-bb7c-717c3ae0d83e" providerId="ADAL" clId="{94B83D43-421B-455B-8156-32498F29EF17}" dt="2024-10-30T10:15:46.492" v="4994" actId="27636"/>
        <pc:sldMkLst>
          <pc:docMk/>
          <pc:sldMk cId="578942359" sldId="902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1324243239" sldId="903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839874430" sldId="904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4276234727" sldId="905"/>
        </pc:sldMkLst>
      </pc:sldChg>
      <pc:sldChg chg="modSp add mod">
        <pc:chgData name="Michael Hainitz" userId="50534388-0d01-4c18-bb7c-717c3ae0d83e" providerId="ADAL" clId="{94B83D43-421B-455B-8156-32498F29EF17}" dt="2024-10-30T10:15:46.351" v="4991" actId="27636"/>
        <pc:sldMkLst>
          <pc:docMk/>
          <pc:sldMk cId="3475572495" sldId="906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432635125" sldId="907"/>
        </pc:sldMkLst>
      </pc:sldChg>
      <pc:sldChg chg="add">
        <pc:chgData name="Michael Hainitz" userId="50534388-0d01-4c18-bb7c-717c3ae0d83e" providerId="ADAL" clId="{94B83D43-421B-455B-8156-32498F29EF17}" dt="2024-10-30T10:15:46.307" v="4990"/>
        <pc:sldMkLst>
          <pc:docMk/>
          <pc:sldMk cId="2921807790" sldId="908"/>
        </pc:sldMkLst>
      </pc:sldChg>
      <pc:sldChg chg="addSp delSp modSp add mod modNotesTx">
        <pc:chgData name="Michael Hainitz" userId="50534388-0d01-4c18-bb7c-717c3ae0d83e" providerId="ADAL" clId="{94B83D43-421B-455B-8156-32498F29EF17}" dt="2024-11-04T10:03:03.024" v="7479" actId="20577"/>
        <pc:sldMkLst>
          <pc:docMk/>
          <pc:sldMk cId="3537370186" sldId="909"/>
        </pc:sldMkLst>
      </pc:sldChg>
      <pc:sldChg chg="modSp mod">
        <pc:chgData name="Michael Hainitz" userId="50534388-0d01-4c18-bb7c-717c3ae0d83e" providerId="ADAL" clId="{94B83D43-421B-455B-8156-32498F29EF17}" dt="2024-11-04T10:04:59.408" v="7506" actId="1076"/>
        <pc:sldMkLst>
          <pc:docMk/>
          <pc:sldMk cId="2255499837" sldId="910"/>
        </pc:sldMkLst>
      </pc:sldChg>
      <pc:sldChg chg="modSp add mod">
        <pc:chgData name="Michael Hainitz" userId="50534388-0d01-4c18-bb7c-717c3ae0d83e" providerId="ADAL" clId="{94B83D43-421B-455B-8156-32498F29EF17}" dt="2024-11-04T09:46:14.456" v="6803" actId="1076"/>
        <pc:sldMkLst>
          <pc:docMk/>
          <pc:sldMk cId="1304596312" sldId="912"/>
        </pc:sldMkLst>
      </pc:sldChg>
      <pc:sldChg chg="modSp add mod">
        <pc:chgData name="Michael Hainitz" userId="50534388-0d01-4c18-bb7c-717c3ae0d83e" providerId="ADAL" clId="{94B83D43-421B-455B-8156-32498F29EF17}" dt="2024-11-04T09:47:21.438" v="6812" actId="1076"/>
        <pc:sldMkLst>
          <pc:docMk/>
          <pc:sldMk cId="1627173790" sldId="913"/>
        </pc:sldMkLst>
      </pc:sldChg>
      <pc:sldChg chg="modSp add mod">
        <pc:chgData name="Michael Hainitz" userId="50534388-0d01-4c18-bb7c-717c3ae0d83e" providerId="ADAL" clId="{94B83D43-421B-455B-8156-32498F29EF17}" dt="2024-11-04T09:46:51.229" v="6808" actId="1076"/>
        <pc:sldMkLst>
          <pc:docMk/>
          <pc:sldMk cId="1772855909" sldId="914"/>
        </pc:sldMkLst>
      </pc:sldChg>
      <pc:sldChg chg="modSp add mod">
        <pc:chgData name="Michael Hainitz" userId="50534388-0d01-4c18-bb7c-717c3ae0d83e" providerId="ADAL" clId="{94B83D43-421B-455B-8156-32498F29EF17}" dt="2024-11-04T09:47:14.334" v="6811" actId="1076"/>
        <pc:sldMkLst>
          <pc:docMk/>
          <pc:sldMk cId="1066893965" sldId="915"/>
        </pc:sldMkLst>
      </pc:sldChg>
      <pc:sldChg chg="modSp add mod">
        <pc:chgData name="Michael Hainitz" userId="50534388-0d01-4c18-bb7c-717c3ae0d83e" providerId="ADAL" clId="{94B83D43-421B-455B-8156-32498F29EF17}" dt="2024-11-04T09:47:32.740" v="6814" actId="1076"/>
        <pc:sldMkLst>
          <pc:docMk/>
          <pc:sldMk cId="1867087617" sldId="916"/>
        </pc:sldMkLst>
      </pc:sldChg>
      <pc:sldChg chg="modSp add mod">
        <pc:chgData name="Michael Hainitz" userId="50534388-0d01-4c18-bb7c-717c3ae0d83e" providerId="ADAL" clId="{94B83D43-421B-455B-8156-32498F29EF17}" dt="2024-11-04T09:47:47.783" v="6817" actId="1076"/>
        <pc:sldMkLst>
          <pc:docMk/>
          <pc:sldMk cId="3210867034" sldId="917"/>
        </pc:sldMkLst>
      </pc:sldChg>
      <pc:sldChg chg="modSp add mod">
        <pc:chgData name="Michael Hainitz" userId="50534388-0d01-4c18-bb7c-717c3ae0d83e" providerId="ADAL" clId="{94B83D43-421B-455B-8156-32498F29EF17}" dt="2024-11-04T09:47:57.891" v="6819" actId="6549"/>
        <pc:sldMkLst>
          <pc:docMk/>
          <pc:sldMk cId="3077375048" sldId="918"/>
        </pc:sldMkLst>
      </pc:sldChg>
      <pc:sldChg chg="modSp add mod">
        <pc:chgData name="Michael Hainitz" userId="50534388-0d01-4c18-bb7c-717c3ae0d83e" providerId="ADAL" clId="{94B83D43-421B-455B-8156-32498F29EF17}" dt="2024-11-04T09:48:19.276" v="6823" actId="14100"/>
        <pc:sldMkLst>
          <pc:docMk/>
          <pc:sldMk cId="2710158766" sldId="919"/>
        </pc:sldMkLst>
      </pc:sldChg>
      <pc:sldChg chg="modSp add del mod">
        <pc:chgData name="Michael Hainitz" userId="50534388-0d01-4c18-bb7c-717c3ae0d83e" providerId="ADAL" clId="{94B83D43-421B-455B-8156-32498F29EF17}" dt="2024-10-30T10:15:07.594" v="4988"/>
        <pc:sldMkLst>
          <pc:docMk/>
          <pc:sldMk cId="2376912455" sldId="2088"/>
        </pc:sldMkLst>
      </pc:sldChg>
      <pc:sldChg chg="add del">
        <pc:chgData name="Michael Hainitz" userId="50534388-0d01-4c18-bb7c-717c3ae0d83e" providerId="ADAL" clId="{94B83D43-421B-455B-8156-32498F29EF17}" dt="2024-10-30T10:15:07.594" v="4988"/>
        <pc:sldMkLst>
          <pc:docMk/>
          <pc:sldMk cId="3590697058" sldId="2133"/>
        </pc:sldMkLst>
      </pc:sldChg>
      <pc:sldChg chg="add del">
        <pc:chgData name="Michael Hainitz" userId="50534388-0d01-4c18-bb7c-717c3ae0d83e" providerId="ADAL" clId="{94B83D43-421B-455B-8156-32498F29EF17}" dt="2024-10-30T10:15:07.594" v="4988"/>
        <pc:sldMkLst>
          <pc:docMk/>
          <pc:sldMk cId="2419019293" sldId="2140"/>
        </pc:sldMkLst>
      </pc:sldChg>
      <pc:sldChg chg="modSp add del mod">
        <pc:chgData name="Michael Hainitz" userId="50534388-0d01-4c18-bb7c-717c3ae0d83e" providerId="ADAL" clId="{94B83D43-421B-455B-8156-32498F29EF17}" dt="2024-10-30T10:15:07.594" v="4988"/>
        <pc:sldMkLst>
          <pc:docMk/>
          <pc:sldMk cId="578942359" sldId="2158"/>
        </pc:sldMkLst>
      </pc:sldChg>
      <pc:sldChg chg="modSp add del mod">
        <pc:chgData name="Michael Hainitz" userId="50534388-0d01-4c18-bb7c-717c3ae0d83e" providerId="ADAL" clId="{94B83D43-421B-455B-8156-32498F29EF17}" dt="2024-10-30T10:15:07.594" v="4988"/>
        <pc:sldMkLst>
          <pc:docMk/>
          <pc:sldMk cId="556021773" sldId="2174"/>
        </pc:sldMkLst>
      </pc:sldChg>
      <pc:sldChg chg="modSp add del mod">
        <pc:chgData name="Michael Hainitz" userId="50534388-0d01-4c18-bb7c-717c3ae0d83e" providerId="ADAL" clId="{94B83D43-421B-455B-8156-32498F29EF17}" dt="2024-10-30T10:15:07.594" v="4988"/>
        <pc:sldMkLst>
          <pc:docMk/>
          <pc:sldMk cId="3363838564" sldId="2176"/>
        </pc:sldMkLst>
      </pc:sldChg>
      <pc:sldChg chg="add del">
        <pc:chgData name="Michael Hainitz" userId="50534388-0d01-4c18-bb7c-717c3ae0d83e" providerId="ADAL" clId="{94B83D43-421B-455B-8156-32498F29EF17}" dt="2024-10-30T10:15:07.594" v="4988"/>
        <pc:sldMkLst>
          <pc:docMk/>
          <pc:sldMk cId="3461099443" sldId="2177"/>
        </pc:sldMkLst>
      </pc:sldChg>
      <pc:sldChg chg="modSp add del mod">
        <pc:chgData name="Michael Hainitz" userId="50534388-0d01-4c18-bb7c-717c3ae0d83e" providerId="ADAL" clId="{94B83D43-421B-455B-8156-32498F29EF17}" dt="2024-10-30T10:15:07.594" v="4988"/>
        <pc:sldMkLst>
          <pc:docMk/>
          <pc:sldMk cId="2988955795" sldId="2180"/>
        </pc:sldMkLst>
      </pc:sldChg>
      <pc:sldChg chg="modSp add del mod">
        <pc:chgData name="Michael Hainitz" userId="50534388-0d01-4c18-bb7c-717c3ae0d83e" providerId="ADAL" clId="{94B83D43-421B-455B-8156-32498F29EF17}" dt="2024-10-30T10:15:07.594" v="4988"/>
        <pc:sldMkLst>
          <pc:docMk/>
          <pc:sldMk cId="3872771748" sldId="2182"/>
        </pc:sldMkLst>
      </pc:sldChg>
      <pc:sldChg chg="add del">
        <pc:chgData name="Michael Hainitz" userId="50534388-0d01-4c18-bb7c-717c3ae0d83e" providerId="ADAL" clId="{94B83D43-421B-455B-8156-32498F29EF17}" dt="2024-10-30T10:15:07.594" v="4988"/>
        <pc:sldMkLst>
          <pc:docMk/>
          <pc:sldMk cId="1324243239" sldId="2184"/>
        </pc:sldMkLst>
      </pc:sldChg>
      <pc:sldChg chg="add del">
        <pc:chgData name="Michael Hainitz" userId="50534388-0d01-4c18-bb7c-717c3ae0d83e" providerId="ADAL" clId="{94B83D43-421B-455B-8156-32498F29EF17}" dt="2024-10-30T10:15:07.594" v="4988"/>
        <pc:sldMkLst>
          <pc:docMk/>
          <pc:sldMk cId="448846934" sldId="2188"/>
        </pc:sldMkLst>
      </pc:sldChg>
      <pc:sldChg chg="add del">
        <pc:chgData name="Michael Hainitz" userId="50534388-0d01-4c18-bb7c-717c3ae0d83e" providerId="ADAL" clId="{94B83D43-421B-455B-8156-32498F29EF17}" dt="2024-10-30T10:15:07.594" v="4988"/>
        <pc:sldMkLst>
          <pc:docMk/>
          <pc:sldMk cId="3092000068" sldId="2197"/>
        </pc:sldMkLst>
      </pc:sldChg>
      <pc:sldChg chg="add del">
        <pc:chgData name="Michael Hainitz" userId="50534388-0d01-4c18-bb7c-717c3ae0d83e" providerId="ADAL" clId="{94B83D43-421B-455B-8156-32498F29EF17}" dt="2024-10-30T10:15:07.594" v="4988"/>
        <pc:sldMkLst>
          <pc:docMk/>
          <pc:sldMk cId="2921807790" sldId="2198"/>
        </pc:sldMkLst>
      </pc:sldChg>
      <pc:sldChg chg="modSp add del mod">
        <pc:chgData name="Michael Hainitz" userId="50534388-0d01-4c18-bb7c-717c3ae0d83e" providerId="ADAL" clId="{94B83D43-421B-455B-8156-32498F29EF17}" dt="2024-10-30T10:15:07.594" v="4988"/>
        <pc:sldMkLst>
          <pc:docMk/>
          <pc:sldMk cId="4276234727" sldId="2199"/>
        </pc:sldMkLst>
      </pc:sldChg>
      <pc:sldChg chg="add del">
        <pc:chgData name="Michael Hainitz" userId="50534388-0d01-4c18-bb7c-717c3ae0d83e" providerId="ADAL" clId="{94B83D43-421B-455B-8156-32498F29EF17}" dt="2024-10-30T10:15:07.594" v="4988"/>
        <pc:sldMkLst>
          <pc:docMk/>
          <pc:sldMk cId="839874430" sldId="2200"/>
        </pc:sldMkLst>
      </pc:sldChg>
      <pc:sldChg chg="add del">
        <pc:chgData name="Michael Hainitz" userId="50534388-0d01-4c18-bb7c-717c3ae0d83e" providerId="ADAL" clId="{94B83D43-421B-455B-8156-32498F29EF17}" dt="2024-10-30T10:15:07.594" v="4988"/>
        <pc:sldMkLst>
          <pc:docMk/>
          <pc:sldMk cId="3475572495" sldId="2201"/>
        </pc:sldMkLst>
      </pc:sldChg>
      <pc:sldChg chg="add del">
        <pc:chgData name="Michael Hainitz" userId="50534388-0d01-4c18-bb7c-717c3ae0d83e" providerId="ADAL" clId="{94B83D43-421B-455B-8156-32498F29EF17}" dt="2024-10-30T10:15:07.594" v="4988"/>
        <pc:sldMkLst>
          <pc:docMk/>
          <pc:sldMk cId="432635125" sldId="2202"/>
        </pc:sldMkLst>
      </pc:sldChg>
      <pc:sldMasterChg chg="add addSldLayout">
        <pc:chgData name="Michael Hainitz" userId="50534388-0d01-4c18-bb7c-717c3ae0d83e" providerId="ADAL" clId="{94B83D43-421B-455B-8156-32498F29EF17}" dt="2024-10-30T10:15:46.307" v="4989" actId="27028"/>
        <pc:sldMasterMkLst>
          <pc:docMk/>
          <pc:sldMasterMk cId="1679461904" sldId="2147483648"/>
        </pc:sldMasterMkLst>
        <pc:sldLayoutChg chg="ad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1679461904" sldId="2147483648"/>
            <pc:sldLayoutMk cId="3241624206" sldId="2147483649"/>
          </pc:sldLayoutMkLst>
        </pc:sldLayoutChg>
        <pc:sldLayoutChg chg="ad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1679461904" sldId="2147483648"/>
            <pc:sldLayoutMk cId="2212439725" sldId="2147483650"/>
          </pc:sldLayoutMkLst>
        </pc:sldLayoutChg>
        <pc:sldLayoutChg chg="ad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1679461904" sldId="2147483648"/>
            <pc:sldLayoutMk cId="704771888" sldId="2147483651"/>
          </pc:sldLayoutMkLst>
        </pc:sldLayoutChg>
        <pc:sldLayoutChg chg="ad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1679461904" sldId="2147483648"/>
            <pc:sldLayoutMk cId="3234635359" sldId="2147483652"/>
          </pc:sldLayoutMkLst>
        </pc:sldLayoutChg>
        <pc:sldLayoutChg chg="ad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1679461904" sldId="2147483648"/>
            <pc:sldLayoutMk cId="843089925" sldId="2147483654"/>
          </pc:sldLayoutMkLst>
        </pc:sldLayoutChg>
        <pc:sldLayoutChg chg="ad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1679461904" sldId="2147483648"/>
            <pc:sldLayoutMk cId="621871617" sldId="2147483655"/>
          </pc:sldLayoutMkLst>
        </pc:sldLayoutChg>
        <pc:sldLayoutChg chg="ad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1679461904" sldId="2147483648"/>
            <pc:sldLayoutMk cId="1651061751" sldId="2147483656"/>
          </pc:sldLayoutMkLst>
        </pc:sldLayoutChg>
        <pc:sldLayoutChg chg="ad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1679461904" sldId="2147483648"/>
            <pc:sldLayoutMk cId="4041100407" sldId="2147483657"/>
          </pc:sldLayoutMkLst>
        </pc:sldLayoutChg>
      </pc:sldMasterChg>
      <pc:sldMasterChg chg="add addSldLayout">
        <pc:chgData name="Michael Hainitz" userId="50534388-0d01-4c18-bb7c-717c3ae0d83e" providerId="ADAL" clId="{94B83D43-421B-455B-8156-32498F29EF17}" dt="2024-11-04T09:45:26.945" v="6796" actId="27028"/>
        <pc:sldMasterMkLst>
          <pc:docMk/>
          <pc:sldMasterMk cId="2946960758" sldId="2147483661"/>
        </pc:sldMasterMkLst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713016109" sldId="2147483662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1018448068" sldId="2147483663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402653896" sldId="2147483664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1396931117" sldId="2147483665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3304733872" sldId="2147483666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3693442739" sldId="2147483667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2286268648" sldId="2147483668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859708222" sldId="2147483669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7146960" sldId="2147483670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1692384722" sldId="2147483671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400617708" sldId="2147483672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2941634900" sldId="2147483673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7894611" sldId="2147483674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2005880346" sldId="2147483675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790412794" sldId="2147483676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2946960758" sldId="2147483661"/>
            <pc:sldLayoutMk cId="1541532237" sldId="2147483678"/>
          </pc:sldLayoutMkLst>
        </pc:sldLayoutChg>
      </pc:sldMasterChg>
      <pc:sldMasterChg chg="add addSldLayout">
        <pc:chgData name="Michael Hainitz" userId="50534388-0d01-4c18-bb7c-717c3ae0d83e" providerId="ADAL" clId="{94B83D43-421B-455B-8156-32498F29EF17}" dt="2024-11-04T09:45:26.945" v="6796" actId="27028"/>
        <pc:sldMasterMkLst>
          <pc:docMk/>
          <pc:sldMasterMk cId="3020059221" sldId="2147483679"/>
        </pc:sldMasterMkLst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3020059221" sldId="2147483679"/>
            <pc:sldLayoutMk cId="1038967796" sldId="2147483680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3020059221" sldId="2147483679"/>
            <pc:sldLayoutMk cId="2753331549" sldId="2147483681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3020059221" sldId="2147483679"/>
            <pc:sldLayoutMk cId="1714507999" sldId="2147483682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3020059221" sldId="2147483679"/>
            <pc:sldLayoutMk cId="2116228594" sldId="2147483683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3020059221" sldId="2147483679"/>
            <pc:sldLayoutMk cId="464897573" sldId="2147483684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3020059221" sldId="2147483679"/>
            <pc:sldLayoutMk cId="1411573584" sldId="2147483685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3020059221" sldId="2147483679"/>
            <pc:sldLayoutMk cId="3356590285" sldId="2147483686"/>
          </pc:sldLayoutMkLst>
        </pc:sldLayoutChg>
      </pc:sldMasterChg>
      <pc:sldMasterChg chg="add addSldLayout">
        <pc:chgData name="Michael Hainitz" userId="50534388-0d01-4c18-bb7c-717c3ae0d83e" providerId="ADAL" clId="{94B83D43-421B-455B-8156-32498F29EF17}" dt="2024-11-04T09:45:26.945" v="6796" actId="27028"/>
        <pc:sldMasterMkLst>
          <pc:docMk/>
          <pc:sldMasterMk cId="92489267" sldId="2147483687"/>
        </pc:sldMasterMkLst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92489267" sldId="2147483687"/>
            <pc:sldLayoutMk cId="2198543218" sldId="2147483688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92489267" sldId="2147483687"/>
            <pc:sldLayoutMk cId="1473148503" sldId="2147483689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92489267" sldId="2147483687"/>
            <pc:sldLayoutMk cId="705475831" sldId="2147483690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92489267" sldId="2147483687"/>
            <pc:sldLayoutMk cId="1028475059" sldId="2147483691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92489267" sldId="2147483687"/>
            <pc:sldLayoutMk cId="3372886927" sldId="2147483692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92489267" sldId="2147483687"/>
            <pc:sldLayoutMk cId="629455465" sldId="2147483693"/>
          </pc:sldLayoutMkLst>
        </pc:sldLayoutChg>
        <pc:sldLayoutChg chg="add">
          <pc:chgData name="Michael Hainitz" userId="50534388-0d01-4c18-bb7c-717c3ae0d83e" providerId="ADAL" clId="{94B83D43-421B-455B-8156-32498F29EF17}" dt="2024-11-04T09:45:26.945" v="6796" actId="27028"/>
          <pc:sldLayoutMkLst>
            <pc:docMk/>
            <pc:sldMasterMk cId="92489267" sldId="2147483687"/>
            <pc:sldLayoutMk cId="200905597" sldId="2147483694"/>
          </pc:sldLayoutMkLst>
        </pc:sldLayoutChg>
      </pc:sldMasterChg>
      <pc:sldMasterChg chg="replId modSldLayout">
        <pc:chgData name="Michael Hainitz" userId="50534388-0d01-4c18-bb7c-717c3ae0d83e" providerId="ADAL" clId="{94B83D43-421B-455B-8156-32498F29EF17}" dt="2024-10-30T10:15:46.307" v="4989" actId="27028"/>
        <pc:sldMasterMkLst>
          <pc:docMk/>
          <pc:sldMasterMk cId="765133393" sldId="2147483724"/>
        </pc:sldMasterMkLst>
        <pc:sldLayoutChg chg="replI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765133393" sldId="2147483724"/>
            <pc:sldLayoutMk cId="1424878479" sldId="2147483725"/>
          </pc:sldLayoutMkLst>
        </pc:sldLayoutChg>
        <pc:sldLayoutChg chg="replI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765133393" sldId="2147483724"/>
            <pc:sldLayoutMk cId="2849426191" sldId="2147483726"/>
          </pc:sldLayoutMkLst>
        </pc:sldLayoutChg>
        <pc:sldLayoutChg chg="replI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765133393" sldId="2147483724"/>
            <pc:sldLayoutMk cId="2743302979" sldId="2147483727"/>
          </pc:sldLayoutMkLst>
        </pc:sldLayoutChg>
        <pc:sldLayoutChg chg="replI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765133393" sldId="2147483724"/>
            <pc:sldLayoutMk cId="2350994303" sldId="2147483728"/>
          </pc:sldLayoutMkLst>
        </pc:sldLayoutChg>
        <pc:sldLayoutChg chg="replI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765133393" sldId="2147483724"/>
            <pc:sldLayoutMk cId="1347879523" sldId="2147483729"/>
          </pc:sldLayoutMkLst>
        </pc:sldLayoutChg>
        <pc:sldLayoutChg chg="replId">
          <pc:chgData name="Michael Hainitz" userId="50534388-0d01-4c18-bb7c-717c3ae0d83e" providerId="ADAL" clId="{94B83D43-421B-455B-8156-32498F29EF17}" dt="2024-10-30T10:15:46.307" v="4989" actId="27028"/>
          <pc:sldLayoutMkLst>
            <pc:docMk/>
            <pc:sldMasterMk cId="765133393" sldId="2147483724"/>
            <pc:sldLayoutMk cId="697925436" sldId="214748373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4182" cy="502676"/>
          </a:xfrm>
          <a:prstGeom prst="rect">
            <a:avLst/>
          </a:prstGeom>
        </p:spPr>
        <p:txBody>
          <a:bodyPr vert="horz" lIns="92397" tIns="46200" rIns="92397" bIns="4620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0803" y="0"/>
            <a:ext cx="2984182" cy="502676"/>
          </a:xfrm>
          <a:prstGeom prst="rect">
            <a:avLst/>
          </a:prstGeom>
        </p:spPr>
        <p:txBody>
          <a:bodyPr vert="horz" lIns="92397" tIns="46200" rIns="92397" bIns="46200" rtlCol="0"/>
          <a:lstStyle>
            <a:lvl1pPr algn="r">
              <a:defRPr sz="1200"/>
            </a:lvl1pPr>
          </a:lstStyle>
          <a:p>
            <a:fld id="{B02D743B-D917-497A-AA7E-4A82A027BA0E}" type="datetimeFigureOut">
              <a:rPr lang="de-AT" smtClean="0"/>
              <a:t>29.01.2025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7" tIns="46200" rIns="92397" bIns="4620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9"/>
          </a:xfrm>
          <a:prstGeom prst="rect">
            <a:avLst/>
          </a:prstGeom>
        </p:spPr>
        <p:txBody>
          <a:bodyPr vert="horz" lIns="92397" tIns="46200" rIns="92397" bIns="4620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516043"/>
            <a:ext cx="2984182" cy="502675"/>
          </a:xfrm>
          <a:prstGeom prst="rect">
            <a:avLst/>
          </a:prstGeom>
        </p:spPr>
        <p:txBody>
          <a:bodyPr vert="horz" lIns="92397" tIns="46200" rIns="92397" bIns="4620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0803" y="9516043"/>
            <a:ext cx="2984182" cy="502675"/>
          </a:xfrm>
          <a:prstGeom prst="rect">
            <a:avLst/>
          </a:prstGeom>
        </p:spPr>
        <p:txBody>
          <a:bodyPr vert="horz" lIns="92397" tIns="46200" rIns="92397" bIns="46200" rtlCol="0" anchor="b"/>
          <a:lstStyle>
            <a:lvl1pPr algn="r">
              <a:defRPr sz="1200"/>
            </a:lvl1pPr>
          </a:lstStyle>
          <a:p>
            <a:fld id="{7DCAB457-BD66-4527-97D5-AE9090E668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396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AB457-BD66-4527-97D5-AE9090E66829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625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D6200-FCBD-1674-DD12-47CE78576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D547114-DCA6-7369-9834-E9E9693A5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7CEEC88-4055-95FD-032E-34F662AA3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F2ADB2-3370-69E6-69DB-61E556726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AB457-BD66-4527-97D5-AE9090E66829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903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0C52F-E008-DA99-4C0B-FFF7D007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07A2AD7-EA25-D3FA-DDC2-FF1A3F69B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B459BD-B816-2890-0F70-3AB777F05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MICHAEL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cs typeface="Calibri"/>
              </a:rPr>
              <a:t>1118</a:t>
            </a:r>
            <a:r>
              <a:rPr lang="de-AT" sz="1200" dirty="0">
                <a:latin typeface="+mj-lt"/>
                <a:ea typeface="+mj-ea"/>
                <a:cs typeface="Calibri"/>
              </a:rPr>
              <a:t> Fragebögen (755 vollständig)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5DA606-4AC1-EFC0-431D-6F641A105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AB457-BD66-4527-97D5-AE9090E66829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38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35A4F-4D62-26B0-8E3F-BB114E918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5599274-D1F1-1472-651C-5A1D15B09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DF89B1-2484-BF4C-FC03-9ED522EBF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MICHAEL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0B2F7F-EB6B-131E-536C-A24537497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AB457-BD66-4527-97D5-AE9090E66829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406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A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AB457-BD66-4527-97D5-AE9090E66829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63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55F1A-4E31-6C00-2622-8EFABE0B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3E133C0-5067-4B9E-6CD5-704584A4B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7D87215-71B4-0F9F-D692-DB4071EB5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 Zuge der 11 Workshops wurden immer wieder gleiche oder ähnliche Themen der Jugendlichen vorgebracht und dann auch zum Teil Projekte dazu geplant bzw. </a:t>
            </a:r>
            <a:r>
              <a:rPr lang="de-A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Prototyping</a:t>
            </a:r>
            <a:r>
              <a:rPr lang="de-A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dazu betrieben. Themen waren unter anderem </a:t>
            </a:r>
            <a:r>
              <a:rPr lang="de-AT" dirty="0"/>
              <a:t>Jugendraum / Jugendtreff, Supermarkt, Nahversorger, Containerlösungen, Sport (Fitness,-Fahrradparks), Konsumfreier Raum/Platz/Treffpunkt, Jugendevent/Fest, Gastronomie (Bar, Wirtshaus, Disco) und Leistbares bzw. Junges Wohnen.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A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6B8BC2-BA38-4F0A-89D2-91719D222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AB457-BD66-4527-97D5-AE9090E66829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897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AB457-BD66-4527-97D5-AE9090E66829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703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004CF-244D-BB1C-261A-F64E9F433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9008BFB-5135-E218-F30F-2A06D6253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013733-247F-680B-9853-D25110F95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3B0B32-4F8B-D4B8-BFE6-91B5B49D1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AB457-BD66-4527-97D5-AE9090E66829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160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487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D5577-BC1C-18F7-7156-5D25FA1F2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14967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04D688-26AD-E93F-925C-07F25F073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68621"/>
            <a:ext cx="6858000" cy="12891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spc="150" baseline="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54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3EB24-6A22-749D-73D4-47CD4E59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0000"/>
            <a:ext cx="6120000" cy="9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A4433-E0F4-CE0E-5E3C-2A8B9B36A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20000"/>
            <a:ext cx="792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14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2F01C-4039-B449-31F9-5F1E693A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0000"/>
            <a:ext cx="6120000" cy="9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06DA5-7429-A1B5-3891-F5A9FB0FD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920001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A1DA13-348E-2DB0-A34A-683109456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550" y="1920001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547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D165A-88C4-D8F5-472A-610BB5CB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0000"/>
            <a:ext cx="7886700" cy="9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EA09CF-FF5C-E6C1-9EBB-3828A9F15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1" y="2053858"/>
            <a:ext cx="3868737" cy="66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F41DAC-9FDA-6944-42EF-A768F81FD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1" y="2879359"/>
            <a:ext cx="3868737" cy="3316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5B9174-23C2-BAE7-8BC3-0CB5C5AD9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8913" y="2053858"/>
            <a:ext cx="3887788" cy="66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A876D5-206C-983F-3577-88B13AB1F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8913" y="2879359"/>
            <a:ext cx="3887788" cy="3316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2847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D5577-BC1C-18F7-7156-5D25FA1F2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42657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04D688-26AD-E93F-925C-07F25F073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36791"/>
            <a:ext cx="6858000" cy="12891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spc="150" baseline="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1AC9BD5-056D-1DA4-573C-BA4600D88A6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" y="1906448"/>
            <a:ext cx="9143999" cy="38554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 i="0" cap="all" spc="150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288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_2_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293DC2F-A4CD-EE4A-A5E7-3F43A504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523" y="2495200"/>
            <a:ext cx="7560000" cy="20006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Große Headline</a:t>
            </a:r>
            <a:br>
              <a:rPr lang="de-DE" dirty="0"/>
            </a:br>
            <a:r>
              <a:rPr lang="de-DE" dirty="0"/>
              <a:t>2 zeilig.</a:t>
            </a:r>
          </a:p>
        </p:txBody>
      </p:sp>
      <p:sp>
        <p:nvSpPr>
          <p:cNvPr id="11" name="Textplatzhalter 35">
            <a:extLst>
              <a:ext uri="{FF2B5EF4-FFF2-40B4-BE49-F238E27FC236}">
                <a16:creationId xmlns:a16="http://schemas.microsoft.com/office/drawing/2014/main" id="{FD3DD2EC-05BA-FD42-9C8F-917966CCE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523" y="4669798"/>
            <a:ext cx="7560000" cy="101637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875" b="0" i="0" kern="0" spc="15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defRPr sz="8250" b="1">
                <a:latin typeface="Steradian" pitchFamily="2" charset="0"/>
              </a:defRPr>
            </a:lvl2pPr>
            <a:lvl3pPr>
              <a:defRPr sz="8250" b="1">
                <a:latin typeface="Steradian" pitchFamily="2" charset="0"/>
              </a:defRPr>
            </a:lvl3pPr>
            <a:lvl4pPr>
              <a:defRPr sz="8250" b="1">
                <a:latin typeface="Steradian" pitchFamily="2" charset="0"/>
              </a:defRPr>
            </a:lvl4pPr>
            <a:lvl5pPr>
              <a:defRPr sz="8250" b="1">
                <a:latin typeface="Steradian" pitchFamily="2" charset="0"/>
              </a:defRPr>
            </a:lvl5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Subline</a:t>
            </a:r>
            <a:r>
              <a:rPr lang="de-DE" dirty="0"/>
              <a:t>.</a:t>
            </a:r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028F2CAE-AD8D-B448-BE10-FB39B7E5DF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996637"/>
            <a:ext cx="9144000" cy="385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2100" b="0" i="0" kern="0" cap="all" spc="60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defRPr sz="8250" b="1">
                <a:latin typeface="Steradian" pitchFamily="2" charset="0"/>
              </a:defRPr>
            </a:lvl2pPr>
            <a:lvl3pPr>
              <a:defRPr sz="8250" b="1">
                <a:latin typeface="Steradian" pitchFamily="2" charset="0"/>
              </a:defRPr>
            </a:lvl3pPr>
            <a:lvl4pPr>
              <a:defRPr sz="8250" b="1">
                <a:latin typeface="Steradian" pitchFamily="2" charset="0"/>
              </a:defRPr>
            </a:lvl4pPr>
            <a:lvl5pPr>
              <a:defRPr sz="8250" b="1">
                <a:latin typeface="Steradian" pitchFamily="2" charset="0"/>
              </a:defRPr>
            </a:lvl5pPr>
          </a:lstStyle>
          <a:p>
            <a:pPr lvl="0"/>
            <a:r>
              <a:rPr lang="de-DE" dirty="0"/>
              <a:t>Hier steht eine </a:t>
            </a:r>
            <a:r>
              <a:rPr lang="de-DE" dirty="0" err="1"/>
              <a:t>Preline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90518" y="6173792"/>
            <a:ext cx="701397" cy="365125"/>
          </a:xfrm>
        </p:spPr>
        <p:txBody>
          <a:bodyPr/>
          <a:lstStyle/>
          <a:p>
            <a:fld id="{51B645ED-09CA-F54E-BB53-35B71B134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0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D5577-BC1C-18F7-7156-5D25FA1F2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14967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04D688-26AD-E93F-925C-07F25F073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68621"/>
            <a:ext cx="6858000" cy="12891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spc="150" baseline="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96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3EB24-6A22-749D-73D4-47CD4E59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0000"/>
            <a:ext cx="6120000" cy="9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A4433-E0F4-CE0E-5E3C-2A8B9B36A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20000"/>
            <a:ext cx="792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3331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2F01C-4039-B449-31F9-5F1E693A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0000"/>
            <a:ext cx="6120000" cy="9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06DA5-7429-A1B5-3891-F5A9FB0FD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920001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A1DA13-348E-2DB0-A34A-683109456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550" y="1920001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450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D165A-88C4-D8F5-472A-610BB5CB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0000"/>
            <a:ext cx="7886700" cy="9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EA09CF-FF5C-E6C1-9EBB-3828A9F15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1" y="2053858"/>
            <a:ext cx="3868737" cy="66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F41DAC-9FDA-6944-42EF-A768F81FD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1" y="2879359"/>
            <a:ext cx="3868737" cy="3316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5B9174-23C2-BAE7-8BC3-0CB5C5AD9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8913" y="2053858"/>
            <a:ext cx="3887788" cy="66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A876D5-206C-983F-3577-88B13AB1F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8913" y="2879359"/>
            <a:ext cx="3887788" cy="3316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622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798" y="981075"/>
            <a:ext cx="8712202" cy="4895850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31799" y="101502"/>
            <a:ext cx="8675687" cy="1296144"/>
          </a:xfrm>
          <a:prstGeom prst="rect">
            <a:avLst/>
          </a:prstGeom>
        </p:spPr>
        <p:txBody>
          <a:bodyPr anchor="t"/>
          <a:lstStyle>
            <a:lvl1pPr algn="l">
              <a:defRPr lang="de-AT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9426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D5577-BC1C-18F7-7156-5D25FA1F2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42657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04D688-26AD-E93F-925C-07F25F073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36791"/>
            <a:ext cx="6858000" cy="12891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spc="150" baseline="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1AC9BD5-056D-1DA4-573C-BA4600D88A6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" y="1906448"/>
            <a:ext cx="9143999" cy="38554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 i="0" cap="all" spc="150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4897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5990C98-BB66-0C47-8E09-AE23D0D1D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920000"/>
            <a:ext cx="8107130" cy="4242955"/>
          </a:xfrm>
          <a:prstGeom prst="rect">
            <a:avLst/>
          </a:prstGeom>
        </p:spPr>
        <p:txBody>
          <a:bodyPr lIns="0" tIns="0" rIns="0" bIns="0"/>
          <a:lstStyle>
            <a:lvl1pPr marL="230394" indent="-228594">
              <a:buClr>
                <a:srgbClr val="005A9A"/>
              </a:buClr>
              <a:buSzPct val="80000"/>
              <a:buFont typeface="Systemschrift Normal"/>
              <a:buChar char="&gt;"/>
              <a:defRPr sz="1800" b="0" i="0" baseline="0">
                <a:latin typeface="Trebuchet MS" panose="020B0703020202090204" pitchFamily="34" charset="0"/>
              </a:defRPr>
            </a:lvl1pPr>
            <a:lvl2pPr marL="230394" indent="-228594">
              <a:buClr>
                <a:srgbClr val="005A9A"/>
              </a:buClr>
              <a:buSzPct val="80000"/>
              <a:buFont typeface="Systemschrift Normal"/>
              <a:buChar char="&gt;"/>
              <a:defRPr sz="1800" b="0" i="0" baseline="0">
                <a:latin typeface="Trebuchet MS" panose="020B0703020202090204" pitchFamily="34" charset="0"/>
              </a:defRPr>
            </a:lvl2pPr>
            <a:lvl3pPr marL="230394" indent="-228594">
              <a:buClr>
                <a:srgbClr val="005A9A"/>
              </a:buClr>
              <a:buSzPct val="80000"/>
              <a:buFont typeface="Systemschrift Normal"/>
              <a:buChar char="&gt;"/>
              <a:defRPr sz="1800" b="0" i="0" baseline="0">
                <a:latin typeface="Trebuchet MS" panose="020B0703020202090204" pitchFamily="34" charset="0"/>
              </a:defRPr>
            </a:lvl3pPr>
            <a:lvl4pPr marL="230394" indent="-228594">
              <a:buClr>
                <a:srgbClr val="005A9A"/>
              </a:buClr>
              <a:buSzPct val="80000"/>
              <a:buFont typeface="Systemschrift Normal"/>
              <a:buChar char="&gt;"/>
              <a:defRPr sz="1800" b="0" i="0" baseline="0">
                <a:latin typeface="Trebuchet MS" panose="020B0703020202090204" pitchFamily="34" charset="0"/>
              </a:defRPr>
            </a:lvl4pPr>
            <a:lvl5pPr marL="230394" indent="-228594">
              <a:buClr>
                <a:srgbClr val="005A9A"/>
              </a:buClr>
              <a:buSzPct val="80000"/>
              <a:buFont typeface="Systemschrift Normal"/>
              <a:buChar char="&gt;"/>
              <a:defRPr sz="1800" b="0" i="0" baseline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9594B50-433B-1393-2982-368D6CB4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0000"/>
            <a:ext cx="7886700" cy="96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2400" b="0" i="0" baseline="0">
                <a:latin typeface="Trebuchet MS" panose="020B070302020209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59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512" y="6354818"/>
            <a:ext cx="2133600" cy="365125"/>
          </a:xfrm>
          <a:prstGeom prst="rect">
            <a:avLst/>
          </a:prstGeom>
        </p:spPr>
        <p:txBody>
          <a:bodyPr/>
          <a:lstStyle/>
          <a:p>
            <a:fld id="{761A2024-F96A-4D06-ACCF-96791F52BF5D}" type="datetimeFigureOut">
              <a:rPr lang="de-AT" smtClean="0"/>
              <a:t>29.01.2025</a:t>
            </a:fld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F6CFC-9A5F-4CEF-B078-5F1B624C51E5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116633"/>
            <a:ext cx="6696744" cy="1296144"/>
          </a:xfrm>
          <a:prstGeom prst="rect">
            <a:avLst/>
          </a:prstGeom>
        </p:spPr>
        <p:txBody>
          <a:bodyPr anchor="t"/>
          <a:lstStyle>
            <a:lvl1pPr algn="l">
              <a:defRPr lang="de-AT" sz="3600" b="1" kern="1200" dirty="0">
                <a:solidFill>
                  <a:srgbClr val="00A3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3302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7772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79512" y="6354818"/>
            <a:ext cx="2133600" cy="365125"/>
          </a:xfrm>
          <a:prstGeom prst="rect">
            <a:avLst/>
          </a:prstGeom>
        </p:spPr>
        <p:txBody>
          <a:bodyPr/>
          <a:lstStyle/>
          <a:p>
            <a:fld id="{761A2024-F96A-4D06-ACCF-96791F52BF5D}" type="datetimeFigureOut">
              <a:rPr lang="de-AT" smtClean="0"/>
              <a:t>29.01.2025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F6CFC-9A5F-4CEF-B078-5F1B624C51E5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116633"/>
            <a:ext cx="6696744" cy="1296144"/>
          </a:xfrm>
          <a:prstGeom prst="rect">
            <a:avLst/>
          </a:prstGeom>
        </p:spPr>
        <p:txBody>
          <a:bodyPr anchor="t"/>
          <a:lstStyle>
            <a:lvl1pPr algn="l">
              <a:defRPr lang="de-AT" sz="3600" b="1" kern="1200" dirty="0">
                <a:solidFill>
                  <a:srgbClr val="00A3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21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354818"/>
            <a:ext cx="2133600" cy="365125"/>
          </a:xfrm>
          <a:prstGeom prst="rect">
            <a:avLst/>
          </a:prstGeom>
        </p:spPr>
        <p:txBody>
          <a:bodyPr/>
          <a:lstStyle/>
          <a:p>
            <a:fld id="{761A2024-F96A-4D06-ACCF-96791F52BF5D}" type="datetimeFigureOut">
              <a:rPr lang="de-AT" smtClean="0"/>
              <a:t>29.01.2025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F6CFC-9A5F-4CEF-B078-5F1B624C51E5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116633"/>
            <a:ext cx="6696744" cy="1296144"/>
          </a:xfrm>
          <a:prstGeom prst="rect">
            <a:avLst/>
          </a:prstGeom>
        </p:spPr>
        <p:txBody>
          <a:bodyPr anchor="t"/>
          <a:lstStyle>
            <a:lvl1pPr algn="l">
              <a:defRPr lang="de-AT" sz="3600" b="1" kern="1200" dirty="0">
                <a:solidFill>
                  <a:srgbClr val="00A3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099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79512" y="6354818"/>
            <a:ext cx="2133600" cy="365125"/>
          </a:xfrm>
          <a:prstGeom prst="rect">
            <a:avLst/>
          </a:prstGeom>
        </p:spPr>
        <p:txBody>
          <a:bodyPr/>
          <a:lstStyle/>
          <a:p>
            <a:fld id="{761A2024-F96A-4D06-ACCF-96791F52BF5D}" type="datetimeFigureOut">
              <a:rPr lang="de-AT" smtClean="0"/>
              <a:t>29.01.2025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F6CFC-9A5F-4CEF-B078-5F1B624C51E5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116633"/>
            <a:ext cx="6696744" cy="1296144"/>
          </a:xfrm>
          <a:prstGeom prst="rect">
            <a:avLst/>
          </a:prstGeom>
        </p:spPr>
        <p:txBody>
          <a:bodyPr anchor="t"/>
          <a:lstStyle>
            <a:lvl1pPr algn="l">
              <a:defRPr lang="de-AT" sz="3600" b="1" kern="1200" dirty="0">
                <a:solidFill>
                  <a:srgbClr val="00A3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787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512" y="6354818"/>
            <a:ext cx="2133600" cy="365125"/>
          </a:xfrm>
          <a:prstGeom prst="rect">
            <a:avLst/>
          </a:prstGeom>
        </p:spPr>
        <p:txBody>
          <a:bodyPr/>
          <a:lstStyle/>
          <a:p>
            <a:fld id="{761A2024-F96A-4D06-ACCF-96791F52BF5D}" type="datetimeFigureOut">
              <a:rPr lang="de-AT" smtClean="0"/>
              <a:t>29.01.2025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F6CFC-9A5F-4CEF-B078-5F1B624C51E5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323528" y="116633"/>
            <a:ext cx="6696744" cy="129614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de-AT" sz="3600" b="1" kern="1200" dirty="0">
                <a:solidFill>
                  <a:srgbClr val="00A3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9792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354818"/>
            <a:ext cx="2133600" cy="365125"/>
          </a:xfrm>
          <a:prstGeom prst="rect">
            <a:avLst/>
          </a:prstGeom>
        </p:spPr>
        <p:txBody>
          <a:bodyPr/>
          <a:lstStyle/>
          <a:p>
            <a:fld id="{761A2024-F96A-4D06-ACCF-96791F52BF5D}" type="datetimeFigureOut">
              <a:rPr lang="de-AT" smtClean="0"/>
              <a:t>29.01.2025</a:t>
            </a:fld>
            <a:endParaRPr lang="de-AT"/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116633"/>
            <a:ext cx="6696744" cy="1296144"/>
          </a:xfrm>
          <a:prstGeom prst="rect">
            <a:avLst/>
          </a:prstGeom>
        </p:spPr>
        <p:txBody>
          <a:bodyPr anchor="t"/>
          <a:lstStyle>
            <a:lvl1pPr algn="l">
              <a:defRPr lang="de-AT" sz="3600" b="1" kern="1200" dirty="0">
                <a:solidFill>
                  <a:srgbClr val="00A3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87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4818"/>
            <a:ext cx="2133600" cy="365125"/>
          </a:xfrm>
          <a:prstGeom prst="rect">
            <a:avLst/>
          </a:prstGeom>
        </p:spPr>
        <p:txBody>
          <a:bodyPr/>
          <a:lstStyle/>
          <a:p>
            <a:fld id="{761A2024-F96A-4D06-ACCF-96791F52BF5D}" type="datetimeFigureOut">
              <a:rPr lang="de-AT" smtClean="0"/>
              <a:t>29.01.2025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F6CFC-9A5F-4CEF-B078-5F1B624C51E5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9582"/>
            <a:ext cx="1735298" cy="52497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1556792"/>
            <a:ext cx="9144000" cy="0"/>
          </a:xfrm>
          <a:prstGeom prst="line">
            <a:avLst/>
          </a:prstGeom>
          <a:ln w="82550">
            <a:solidFill>
              <a:srgbClr val="F0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116633"/>
            <a:ext cx="6696744" cy="1296144"/>
          </a:xfrm>
          <a:prstGeom prst="rect">
            <a:avLst/>
          </a:prstGeom>
        </p:spPr>
        <p:txBody>
          <a:bodyPr anchor="t"/>
          <a:lstStyle>
            <a:lvl1pPr algn="l">
              <a:defRPr lang="de-AT" sz="3600" b="1" kern="1200" dirty="0">
                <a:solidFill>
                  <a:srgbClr val="00A3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269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DF6BFF3D-7F3C-8A2A-B7F3-53E0B6710255}"/>
              </a:ext>
            </a:extLst>
          </p:cNvPr>
          <p:cNvSpPr/>
          <p:nvPr userDrawn="1"/>
        </p:nvSpPr>
        <p:spPr>
          <a:xfrm>
            <a:off x="-229961" y="6155854"/>
            <a:ext cx="9622972" cy="848243"/>
          </a:xfrm>
          <a:prstGeom prst="rect">
            <a:avLst/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Inhaltsplatzhalter 2"/>
          <p:cNvSpPr txBox="1">
            <a:spLocks/>
          </p:cNvSpPr>
          <p:nvPr userDrawn="1"/>
        </p:nvSpPr>
        <p:spPr>
          <a:xfrm>
            <a:off x="431800" y="1389968"/>
            <a:ext cx="8229600" cy="43533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/>
          </a:p>
        </p:txBody>
      </p:sp>
      <p:pic>
        <p:nvPicPr>
          <p:cNvPr id="6" name="Grafik 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EED8EDEF-7459-4CBD-349B-0E4C7088AE1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55854"/>
            <a:ext cx="1928132" cy="77125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82A1FF1-DD75-1E3C-880B-9EF41BFF946B}"/>
              </a:ext>
            </a:extLst>
          </p:cNvPr>
          <p:cNvSpPr/>
          <p:nvPr userDrawn="1"/>
        </p:nvSpPr>
        <p:spPr>
          <a:xfrm>
            <a:off x="-229961" y="-55561"/>
            <a:ext cx="9622972" cy="1032989"/>
          </a:xfrm>
          <a:prstGeom prst="rect">
            <a:avLst/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 descr="Ein Bild, das Text, Screenshot, Uhr, Schrift enthält.&#10;&#10;Automatisch generierte Beschreibung">
            <a:extLst>
              <a:ext uri="{FF2B5EF4-FFF2-40B4-BE49-F238E27FC236}">
                <a16:creationId xmlns:a16="http://schemas.microsoft.com/office/drawing/2014/main" id="{A2DFCBD2-C487-A0DD-0C26-4B29A57DFB4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71" y="6215556"/>
            <a:ext cx="3269673" cy="6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653" r:id="rId4"/>
    <p:sldLayoutId id="2147483728" r:id="rId5"/>
    <p:sldLayoutId id="2147483729" r:id="rId6"/>
    <p:sldLayoutId id="2147483730" r:id="rId7"/>
    <p:sldLayoutId id="2147483659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  <p15:guide id="2" pos="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A0E053-C6BF-A495-6255-F144AECD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0000"/>
            <a:ext cx="6120000" cy="9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E9F59C-FABF-082D-230C-0E7C79046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920000"/>
            <a:ext cx="792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7555F6-272F-53F0-F5ED-D1A3AF91C4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382" y="1"/>
            <a:ext cx="709612" cy="6858000"/>
          </a:xfrm>
          <a:prstGeom prst="rect">
            <a:avLst/>
          </a:prstGeom>
        </p:spPr>
      </p:pic>
      <p:pic>
        <p:nvPicPr>
          <p:cNvPr id="7" name="Bild 14" descr="WEV_logo_einzeilig_orange.png">
            <a:extLst>
              <a:ext uri="{FF2B5EF4-FFF2-40B4-BE49-F238E27FC236}">
                <a16:creationId xmlns:a16="http://schemas.microsoft.com/office/drawing/2014/main" id="{52A7910B-6618-9A87-0B9C-6A2C44E0756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993" y="445677"/>
            <a:ext cx="1811045" cy="6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4" r:id="rId6"/>
  </p:sldLayoutIdLst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200" b="1" i="0" kern="1200" spc="67" baseline="0">
          <a:solidFill>
            <a:srgbClr val="F08A03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7192" indent="-304792" algn="l" defTabSz="121917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0000"/>
        <a:buFont typeface="Systemschrift Normal"/>
        <a:buChar char="&gt;"/>
        <a:defRPr sz="2400" b="0" i="0" kern="1200" spc="67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307192" indent="-304792" algn="l" defTabSz="121917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0000"/>
        <a:buFont typeface="Systemschrift Normal"/>
        <a:buChar char="&gt;"/>
        <a:defRPr sz="2400" b="0" i="0" kern="1200" spc="67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307192" indent="-304792" algn="l" defTabSz="121917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0000"/>
        <a:buFont typeface="Systemschrift Normal"/>
        <a:buChar char="&gt;"/>
        <a:defRPr sz="2400" b="0" i="0" kern="1200" spc="67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307192" indent="-304792" algn="l" defTabSz="121917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0000"/>
        <a:buFont typeface="Systemschrift Normal"/>
        <a:buChar char="&gt;"/>
        <a:defRPr sz="2400" b="0" i="0" kern="1200" spc="67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307192" indent="-304792" algn="l" defTabSz="121917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0000"/>
        <a:buFont typeface="Systemschrift Normal"/>
        <a:buChar char="&gt;"/>
        <a:defRPr sz="2400" b="0" i="0" kern="1200" spc="67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A0E053-C6BF-A495-6255-F144AECD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0000"/>
            <a:ext cx="6120000" cy="9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E9F59C-FABF-082D-230C-0E7C79046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920000"/>
            <a:ext cx="792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7555F6-272F-53F0-F5ED-D1A3AF91C4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382" y="1"/>
            <a:ext cx="709612" cy="6858000"/>
          </a:xfrm>
          <a:prstGeom prst="rect">
            <a:avLst/>
          </a:prstGeom>
        </p:spPr>
      </p:pic>
      <p:pic>
        <p:nvPicPr>
          <p:cNvPr id="7" name="Bild 14" descr="WEV_logo_einzeilig_orange.png">
            <a:extLst>
              <a:ext uri="{FF2B5EF4-FFF2-40B4-BE49-F238E27FC236}">
                <a16:creationId xmlns:a16="http://schemas.microsoft.com/office/drawing/2014/main" id="{52A7910B-6618-9A87-0B9C-6A2C44E075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93" y="445677"/>
            <a:ext cx="1811045" cy="6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6" r:id="rId6"/>
  </p:sldLayoutIdLst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200" b="1" i="0" kern="1200" spc="67" baseline="0">
          <a:solidFill>
            <a:srgbClr val="F08A03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7192" indent="-304792" algn="l" defTabSz="121917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0000"/>
        <a:buFont typeface="Systemschrift Normal"/>
        <a:buChar char="&gt;"/>
        <a:defRPr sz="2400" b="0" i="0" kern="1200" spc="67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307192" indent="-304792" algn="l" defTabSz="121917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0000"/>
        <a:buFont typeface="Systemschrift Normal"/>
        <a:buChar char="&gt;"/>
        <a:defRPr sz="2400" b="0" i="0" kern="1200" spc="67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307192" indent="-304792" algn="l" defTabSz="121917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0000"/>
        <a:buFont typeface="Systemschrift Normal"/>
        <a:buChar char="&gt;"/>
        <a:defRPr sz="2400" b="0" i="0" kern="1200" spc="67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307192" indent="-304792" algn="l" defTabSz="121917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0000"/>
        <a:buFont typeface="Systemschrift Normal"/>
        <a:buChar char="&gt;"/>
        <a:defRPr sz="2400" b="0" i="0" kern="1200" spc="67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307192" indent="-304792" algn="l" defTabSz="121917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0000"/>
        <a:buFont typeface="Systemschrift Normal"/>
        <a:buChar char="&gt;"/>
        <a:defRPr sz="2400" b="0" i="0" kern="1200" spc="67" baseline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47FCDFE-D98D-720E-84CC-5C8023D1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8" t="3426" r="378"/>
          <a:stretch/>
        </p:blipFill>
        <p:spPr>
          <a:xfrm>
            <a:off x="3726180" y="1440846"/>
            <a:ext cx="5404508" cy="4697064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0A39EA35-F013-87F1-AFE6-DC996183C13C}"/>
              </a:ext>
            </a:extLst>
          </p:cNvPr>
          <p:cNvSpPr txBox="1">
            <a:spLocks/>
          </p:cNvSpPr>
          <p:nvPr/>
        </p:nvSpPr>
        <p:spPr>
          <a:xfrm>
            <a:off x="187617" y="1133720"/>
            <a:ext cx="4060190" cy="53113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b="1" dirty="0">
                <a:cs typeface="Calibri"/>
              </a:rPr>
              <a:t>Fakten zur Region</a:t>
            </a:r>
          </a:p>
          <a:p>
            <a:pPr algn="l"/>
            <a:endParaRPr lang="de-AT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A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18 Gemeinden</a:t>
            </a:r>
          </a:p>
          <a:p>
            <a:r>
              <a:rPr lang="de-A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87.458 Einwohner</a:t>
            </a:r>
          </a:p>
          <a:p>
            <a:r>
              <a:rPr lang="de-A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Landwirtschaft – städtischer Raum</a:t>
            </a: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Regionale Disparitäten:</a:t>
            </a: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Süd –Nord –Gefälle </a:t>
            </a:r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Bevölkerungsentwicklung (2011-2020) -6,89% bis + 16,56%</a:t>
            </a:r>
          </a:p>
          <a:p>
            <a:r>
              <a:rPr lang="de-A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verkehrstechnisch gute Erreichbarkeit</a:t>
            </a:r>
          </a:p>
          <a:p>
            <a:r>
              <a:rPr lang="de-A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Besondere Naturräume</a:t>
            </a:r>
          </a:p>
          <a:p>
            <a:r>
              <a:rPr lang="de-A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Auspendlerregion</a:t>
            </a:r>
          </a:p>
          <a:p>
            <a:r>
              <a:rPr lang="de-A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Langjährige regionale Zusammenarbeit</a:t>
            </a:r>
          </a:p>
          <a:p>
            <a:pPr marL="1200150" lvl="3" indent="-342900"/>
            <a:endParaRPr lang="de-DE" sz="2400" dirty="0">
              <a:latin typeface="+mj-lt"/>
              <a:ea typeface="+mj-ea"/>
              <a:cs typeface="Calibri"/>
            </a:endParaRPr>
          </a:p>
          <a:p>
            <a:pPr marL="1200150" lvl="3" indent="-342900"/>
            <a:endParaRPr lang="de-DE" sz="2400" dirty="0">
              <a:latin typeface="+mj-lt"/>
              <a:ea typeface="+mj-ea"/>
              <a:cs typeface="Calibri"/>
            </a:endParaRPr>
          </a:p>
          <a:p>
            <a:pPr marL="1200150" lvl="3" indent="-342900"/>
            <a:endParaRPr lang="de-DE" sz="2400" dirty="0"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1E727E58-66B1-AA8B-A9F1-B7E7749E718B}"/>
              </a:ext>
            </a:extLst>
          </p:cNvPr>
          <p:cNvSpPr txBox="1">
            <a:spLocks/>
          </p:cNvSpPr>
          <p:nvPr/>
        </p:nvSpPr>
        <p:spPr>
          <a:xfrm>
            <a:off x="321309" y="253902"/>
            <a:ext cx="8675687" cy="129614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de-AT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Die Region Weinviertel Donauraum</a:t>
            </a:r>
          </a:p>
        </p:txBody>
      </p:sp>
    </p:spTree>
    <p:extLst>
      <p:ext uri="{BB962C8B-B14F-4D97-AF65-F5344CB8AC3E}">
        <p14:creationId xmlns:p14="http://schemas.microsoft.com/office/powerpoint/2010/main" val="381177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A1485-A694-27A5-C4A3-2C6D5638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595664E4-2025-C316-F2D3-76323367B9EA}"/>
              </a:ext>
            </a:extLst>
          </p:cNvPr>
          <p:cNvSpPr txBox="1">
            <a:spLocks/>
          </p:cNvSpPr>
          <p:nvPr/>
        </p:nvSpPr>
        <p:spPr>
          <a:xfrm>
            <a:off x="420687" y="1292783"/>
            <a:ext cx="8302625" cy="53113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b="1" dirty="0">
                <a:cs typeface="Calibri"/>
              </a:rPr>
              <a:t>BAUSTEIN 1 | Jugendbefragung</a:t>
            </a:r>
            <a:endParaRPr lang="de-DE" sz="2100" b="1" dirty="0">
              <a:cs typeface="Calibri"/>
            </a:endParaRPr>
          </a:p>
          <a:p>
            <a:pPr marL="342900" lvl="1" indent="-342900"/>
            <a:r>
              <a:rPr lang="de-DE" sz="2100" dirty="0">
                <a:cs typeface="Calibri"/>
              </a:rPr>
              <a:t>1118</a:t>
            </a:r>
            <a:r>
              <a:rPr lang="de-AT" sz="2100" dirty="0">
                <a:latin typeface="+mj-lt"/>
                <a:ea typeface="+mj-ea"/>
                <a:cs typeface="Calibri"/>
              </a:rPr>
              <a:t> Fragebögen (755 vollständig)</a:t>
            </a:r>
          </a:p>
          <a:p>
            <a:pPr marL="857250" lvl="3" indent="0">
              <a:buNone/>
            </a:pPr>
            <a:endParaRPr lang="de-DE" sz="2400" dirty="0">
              <a:latin typeface="+mj-lt"/>
              <a:ea typeface="+mj-ea"/>
              <a:cs typeface="Calibri"/>
            </a:endParaRPr>
          </a:p>
          <a:p>
            <a:pPr marL="1200150" lvl="3" indent="-342900"/>
            <a:endParaRPr lang="de-DE" sz="2400" dirty="0">
              <a:latin typeface="+mj-lt"/>
              <a:ea typeface="+mj-ea"/>
              <a:cs typeface="Calibri"/>
            </a:endParaRPr>
          </a:p>
          <a:p>
            <a:pPr marL="1200150" lvl="3" indent="-342900"/>
            <a:endParaRPr lang="de-DE" sz="2400" dirty="0"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9CC9D191-5A68-0A4B-B01B-F6BCC2701002}"/>
              </a:ext>
            </a:extLst>
          </p:cNvPr>
          <p:cNvSpPr txBox="1">
            <a:spLocks/>
          </p:cNvSpPr>
          <p:nvPr/>
        </p:nvSpPr>
        <p:spPr>
          <a:xfrm>
            <a:off x="584199" y="253902"/>
            <a:ext cx="8675687" cy="129614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de-AT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Jugendliche im Weinviertler Donauraum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FA39C6-CA0B-57EE-C5DF-64807DA80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0" t="2665" r="2762" b="7482"/>
          <a:stretch/>
        </p:blipFill>
        <p:spPr>
          <a:xfrm>
            <a:off x="1255895" y="2232030"/>
            <a:ext cx="6813685" cy="36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6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6C385-52C9-C3A6-511C-EE30A0C8E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014538E4-DAE5-8FFA-BF35-1836F886CDE1}"/>
              </a:ext>
            </a:extLst>
          </p:cNvPr>
          <p:cNvSpPr txBox="1">
            <a:spLocks/>
          </p:cNvSpPr>
          <p:nvPr/>
        </p:nvSpPr>
        <p:spPr>
          <a:xfrm>
            <a:off x="431800" y="1233488"/>
            <a:ext cx="8302625" cy="53113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b="1" dirty="0">
                <a:cs typeface="Calibri"/>
              </a:rPr>
              <a:t>BAUSTEIN 1 | Jugendbefragung – Resümee</a:t>
            </a:r>
          </a:p>
          <a:p>
            <a:pPr marL="1200150" lvl="3" indent="-342900"/>
            <a:r>
              <a:rPr lang="de-DE" sz="2400" dirty="0"/>
              <a:t>&gt; 70 % leben sehr gerne in Ihrer Heimatgemeinde</a:t>
            </a:r>
          </a:p>
          <a:p>
            <a:pPr marL="1200150" lvl="3" indent="-342900"/>
            <a:r>
              <a:rPr lang="de-DE" sz="2400" dirty="0"/>
              <a:t>Am meisten fehlt den jungen Menschen: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1800" dirty="0"/>
              <a:t>Freizeitmöglichkeiten (Sport, Aktivitäten) / Veranstaltungen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1800" dirty="0"/>
              <a:t>Öffentliche Anbindung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sz="1800" dirty="0"/>
              <a:t>Treffpunkte</a:t>
            </a:r>
          </a:p>
          <a:p>
            <a:pPr marL="1200150" lvl="3" indent="-342900"/>
            <a:r>
              <a:rPr lang="de-DE" sz="2400" dirty="0">
                <a:latin typeface="+mj-lt"/>
                <a:ea typeface="+mj-ea"/>
                <a:cs typeface="Calibri"/>
              </a:rPr>
              <a:t>Interessen der jungen Menschen: </a:t>
            </a:r>
          </a:p>
          <a:p>
            <a:pPr marL="1657350" lvl="4" indent="-342900">
              <a:buFont typeface="Courier New" panose="02070309020205020404" pitchFamily="49" charset="0"/>
              <a:buChar char="o"/>
            </a:pPr>
            <a:r>
              <a:rPr lang="de-DE" sz="1800" dirty="0">
                <a:latin typeface="+mj-lt"/>
                <a:ea typeface="+mj-ea"/>
                <a:cs typeface="Calibri"/>
              </a:rPr>
              <a:t>Verkehrsanbindung nach Wien</a:t>
            </a:r>
          </a:p>
          <a:p>
            <a:pPr marL="1657350" lvl="4" indent="-342900">
              <a:buFont typeface="Courier New" panose="02070309020205020404" pitchFamily="49" charset="0"/>
              <a:buChar char="o"/>
            </a:pPr>
            <a:r>
              <a:rPr lang="de-DE" sz="1800" dirty="0">
                <a:latin typeface="+mj-lt"/>
                <a:ea typeface="+mj-ea"/>
                <a:cs typeface="Calibri"/>
              </a:rPr>
              <a:t>Erhalt / Pflege der Naturräume</a:t>
            </a:r>
          </a:p>
          <a:p>
            <a:pPr marL="1657350" lvl="4" indent="-342900">
              <a:buFont typeface="Courier New" panose="02070309020205020404" pitchFamily="49" charset="0"/>
              <a:buChar char="o"/>
            </a:pPr>
            <a:r>
              <a:rPr lang="de-DE" sz="1800" dirty="0">
                <a:latin typeface="+mj-lt"/>
                <a:ea typeface="+mj-ea"/>
                <a:cs typeface="Calibri"/>
              </a:rPr>
              <a:t>guter öffentlicher Nahverkehr, lebendige Ortsmitte</a:t>
            </a:r>
          </a:p>
          <a:p>
            <a:pPr marL="1200150" lvl="3" indent="-342900"/>
            <a:r>
              <a:rPr lang="de-DE" sz="2400" dirty="0"/>
              <a:t>30 % wissen nicht, wo und wie sie sich einbringen können </a:t>
            </a:r>
          </a:p>
          <a:p>
            <a:pPr marL="1200150" lvl="3" indent="-342900"/>
            <a:endParaRPr lang="de-DE" sz="2400" dirty="0">
              <a:latin typeface="+mj-lt"/>
              <a:ea typeface="+mj-ea"/>
              <a:cs typeface="Calibri"/>
            </a:endParaRPr>
          </a:p>
          <a:p>
            <a:pPr marL="1200150" lvl="3" indent="-342900"/>
            <a:endParaRPr lang="de-DE" sz="2400" dirty="0">
              <a:latin typeface="+mj-lt"/>
              <a:ea typeface="+mj-ea"/>
              <a:cs typeface="Calibri"/>
            </a:endParaRPr>
          </a:p>
          <a:p>
            <a:pPr marL="1200150" lvl="3" indent="-342900"/>
            <a:endParaRPr lang="de-DE" sz="2400" dirty="0"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1A959C58-D379-0AAC-F819-447246FC7105}"/>
              </a:ext>
            </a:extLst>
          </p:cNvPr>
          <p:cNvSpPr txBox="1">
            <a:spLocks/>
          </p:cNvSpPr>
          <p:nvPr/>
        </p:nvSpPr>
        <p:spPr>
          <a:xfrm>
            <a:off x="584199" y="253902"/>
            <a:ext cx="8675687" cy="129614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de-AT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Jugendliche im Weinviertler Donauraum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147FF7-87C8-9906-AA47-2E66AC2D5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630" y="3028950"/>
            <a:ext cx="2023525" cy="15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8B55D-07E7-E466-614E-535418157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37E4F6E-09DF-147B-DB86-B5F6EC543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036" y="4887087"/>
            <a:ext cx="1573964" cy="1182243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B6ED6B5E-E947-7792-1D38-C23EDB411C3F}"/>
              </a:ext>
            </a:extLst>
          </p:cNvPr>
          <p:cNvSpPr txBox="1">
            <a:spLocks/>
          </p:cNvSpPr>
          <p:nvPr/>
        </p:nvSpPr>
        <p:spPr>
          <a:xfrm>
            <a:off x="415925" y="1233488"/>
            <a:ext cx="8312150" cy="53113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b="1" dirty="0">
                <a:cs typeface="Calibri"/>
              </a:rPr>
              <a:t>BAUSTEIN 1 | Jugendbefragung – Resümee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58 % wissen nicht, ob es schon Mal einen Anlass in der Gemeinde gab, sich einzubringen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Motivierende Aspekte für junge Menschen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Wenn es mehr um Themen geht, welche sie interessieren / betreffen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Wenn sie das Gefühl haben ernst genommen &amp; gehört zu werden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Wenn mehr junge Menschen mitmachen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&gt; 25 % haben das Gefühl, dass Wünsche und Ideen nicht ernst genommen werden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Freizeitaktivitäten, Treffpunkte und Feste </a:t>
            </a: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 Ideen, die die meisten jungen Menschen umsetzen wollen würden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2400" dirty="0">
              <a:latin typeface="+mj-lt"/>
              <a:ea typeface="+mj-ea"/>
              <a:cs typeface="Calibri"/>
            </a:endParaRPr>
          </a:p>
          <a:p>
            <a:pPr marL="1200150" lvl="3" indent="-342900"/>
            <a:endParaRPr lang="de-DE" sz="2400" dirty="0"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  <a:p>
            <a:pPr marL="400050" lvl="2" indent="0">
              <a:buNone/>
            </a:pPr>
            <a:endParaRPr lang="de-AT" sz="2100" b="1" dirty="0">
              <a:solidFill>
                <a:srgbClr val="F08C00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7556A1B5-35DC-B2FA-B0D0-03D23199705E}"/>
              </a:ext>
            </a:extLst>
          </p:cNvPr>
          <p:cNvSpPr txBox="1">
            <a:spLocks/>
          </p:cNvSpPr>
          <p:nvPr/>
        </p:nvSpPr>
        <p:spPr>
          <a:xfrm>
            <a:off x="584199" y="253902"/>
            <a:ext cx="8675687" cy="129614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de-AT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Jugendliche im Weinviertler Donauraum</a:t>
            </a:r>
          </a:p>
        </p:txBody>
      </p:sp>
    </p:spTree>
    <p:extLst>
      <p:ext uri="{BB962C8B-B14F-4D97-AF65-F5344CB8AC3E}">
        <p14:creationId xmlns:p14="http://schemas.microsoft.com/office/powerpoint/2010/main" val="20704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061DAC37-B60F-3049-CC3B-6F08F63F9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101600"/>
            <a:ext cx="8675688" cy="1295400"/>
          </a:xfrm>
        </p:spPr>
        <p:txBody>
          <a:bodyPr/>
          <a:lstStyle/>
          <a:p>
            <a:r>
              <a:rPr lang="de-AT" dirty="0"/>
              <a:t>Jugendliche im Weinviertler Donauraum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9522A359-678E-6237-3544-E1F473ADD72D}"/>
              </a:ext>
            </a:extLst>
          </p:cNvPr>
          <p:cNvSpPr txBox="1">
            <a:spLocks/>
          </p:cNvSpPr>
          <p:nvPr/>
        </p:nvSpPr>
        <p:spPr>
          <a:xfrm>
            <a:off x="431799" y="1552575"/>
            <a:ext cx="5900771" cy="45432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de-DE" b="1" dirty="0">
                <a:cs typeface="Calibri"/>
              </a:rPr>
              <a:t>BAUSTEIN 2 | Workshops in den Gemeinden </a:t>
            </a:r>
          </a:p>
          <a:p>
            <a:pPr marL="342900" lvl="1" indent="-342900"/>
            <a:r>
              <a:rPr lang="de-DE" dirty="0">
                <a:latin typeface="+mj-lt"/>
              </a:rPr>
              <a:t>11 Workshops wurden final abgehalten</a:t>
            </a:r>
          </a:p>
        </p:txBody>
      </p:sp>
      <p:pic>
        <p:nvPicPr>
          <p:cNvPr id="7" name="Grafik 6" descr="Ein Bild, das Kleidung, Person, Mann, Jeans enthält.&#10;&#10;Automatisch generierte Beschreibung">
            <a:extLst>
              <a:ext uri="{FF2B5EF4-FFF2-40B4-BE49-F238E27FC236}">
                <a16:creationId xmlns:a16="http://schemas.microsoft.com/office/drawing/2014/main" id="{837B08B3-AB5D-1036-E0FE-651C7CA83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3" y="3429000"/>
            <a:ext cx="4452460" cy="2647287"/>
          </a:xfrm>
          <a:prstGeom prst="rect">
            <a:avLst/>
          </a:prstGeom>
        </p:spPr>
      </p:pic>
      <p:pic>
        <p:nvPicPr>
          <p:cNvPr id="12" name="Grafik 11" descr="Ein Bild, das Kleidung, Person, Im Haus, Frau enthält.&#10;&#10;Automatisch generierte Beschreibung">
            <a:extLst>
              <a:ext uri="{FF2B5EF4-FFF2-40B4-BE49-F238E27FC236}">
                <a16:creationId xmlns:a16="http://schemas.microsoft.com/office/drawing/2014/main" id="{4B8FB94C-69D9-0326-0744-3362C0733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24114" b="18967"/>
          <a:stretch/>
        </p:blipFill>
        <p:spPr>
          <a:xfrm>
            <a:off x="5280467" y="3395333"/>
            <a:ext cx="3789114" cy="26863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DBEE145-325A-67A6-9F1B-EF11B79AD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6047" r="12442" b="-1086"/>
          <a:stretch/>
        </p:blipFill>
        <p:spPr>
          <a:xfrm>
            <a:off x="6332571" y="1397000"/>
            <a:ext cx="2734424" cy="19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50F5C-1754-8516-462C-39A1940E4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5A880C9C-EA05-3459-AC22-6262BE9B5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101600"/>
            <a:ext cx="8675688" cy="1295400"/>
          </a:xfrm>
        </p:spPr>
        <p:txBody>
          <a:bodyPr/>
          <a:lstStyle/>
          <a:p>
            <a:r>
              <a:rPr lang="de-AT" dirty="0"/>
              <a:t>Jugendliche im Weinviertler Donauraum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6DCCE59A-2CB8-BF39-6BA3-AAE4CED17590}"/>
              </a:ext>
            </a:extLst>
          </p:cNvPr>
          <p:cNvSpPr txBox="1">
            <a:spLocks/>
          </p:cNvSpPr>
          <p:nvPr/>
        </p:nvSpPr>
        <p:spPr>
          <a:xfrm>
            <a:off x="431799" y="1157400"/>
            <a:ext cx="8487932" cy="45432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de-DE" b="1" dirty="0">
                <a:cs typeface="Calibri"/>
              </a:rPr>
              <a:t>BAUSTEIN 2 | Workshops in den Gemeinden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Welche Themen beschäftigen die Jugendlichen der Region?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DBB5B70-7C7C-E84A-AC61-6A33900606D9}"/>
              </a:ext>
            </a:extLst>
          </p:cNvPr>
          <p:cNvSpPr/>
          <p:nvPr/>
        </p:nvSpPr>
        <p:spPr>
          <a:xfrm>
            <a:off x="397158" y="2267595"/>
            <a:ext cx="2052320" cy="128016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Gastronomie (Bar, Wirtshaus, Disco,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761F292-3D08-F9CD-FE1A-E30CFAB426B6}"/>
              </a:ext>
            </a:extLst>
          </p:cNvPr>
          <p:cNvSpPr/>
          <p:nvPr/>
        </p:nvSpPr>
        <p:spPr>
          <a:xfrm>
            <a:off x="4090872" y="2314890"/>
            <a:ext cx="2052320" cy="128016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Jugendraum / Jugendtreff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8D7F29-70E9-344D-9B87-3B635F9D856A}"/>
              </a:ext>
            </a:extLst>
          </p:cNvPr>
          <p:cNvSpPr/>
          <p:nvPr/>
        </p:nvSpPr>
        <p:spPr>
          <a:xfrm>
            <a:off x="632301" y="4717294"/>
            <a:ext cx="2052320" cy="128016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/>
              <a:t>Leistbares bzw. Junges Wohnen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D364C26-2260-E620-BF7E-64029FE508ED}"/>
              </a:ext>
            </a:extLst>
          </p:cNvPr>
          <p:cNvSpPr/>
          <p:nvPr/>
        </p:nvSpPr>
        <p:spPr>
          <a:xfrm>
            <a:off x="6588644" y="2148840"/>
            <a:ext cx="2052320" cy="128016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Supermarkt, Nahversorger, Container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4E63571-DEDB-1908-F127-4FBCC74B3F2E}"/>
              </a:ext>
            </a:extLst>
          </p:cNvPr>
          <p:cNvSpPr/>
          <p:nvPr/>
        </p:nvSpPr>
        <p:spPr>
          <a:xfrm>
            <a:off x="1962192" y="3392437"/>
            <a:ext cx="2497772" cy="123174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Kommunikationsformen Jugend &amp; Gemeinde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2041728-8020-82CD-692D-9CC8523F40C6}"/>
              </a:ext>
            </a:extLst>
          </p:cNvPr>
          <p:cNvSpPr/>
          <p:nvPr/>
        </p:nvSpPr>
        <p:spPr>
          <a:xfrm>
            <a:off x="6786681" y="4795740"/>
            <a:ext cx="2052320" cy="128016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/>
              <a:t>Sport (Fitness,-Fahrradpark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6CC7D84-862B-4B62-657C-30CFD53555AD}"/>
              </a:ext>
            </a:extLst>
          </p:cNvPr>
          <p:cNvSpPr/>
          <p:nvPr/>
        </p:nvSpPr>
        <p:spPr>
          <a:xfrm>
            <a:off x="5147863" y="3681630"/>
            <a:ext cx="2052320" cy="128016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Jugendevent/Fest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B420D08-2880-8877-5EB5-8D2690B150E6}"/>
              </a:ext>
            </a:extLst>
          </p:cNvPr>
          <p:cNvSpPr/>
          <p:nvPr/>
        </p:nvSpPr>
        <p:spPr>
          <a:xfrm>
            <a:off x="3442360" y="4691115"/>
            <a:ext cx="2052320" cy="128016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/>
              <a:t>Konsumfreier Raum/Platz/Treffpunkt</a:t>
            </a:r>
          </a:p>
        </p:txBody>
      </p:sp>
    </p:spTree>
    <p:extLst>
      <p:ext uri="{BB962C8B-B14F-4D97-AF65-F5344CB8AC3E}">
        <p14:creationId xmlns:p14="http://schemas.microsoft.com/office/powerpoint/2010/main" val="419571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AF5F39-1313-829E-AED4-7609D8C9B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Jugendliche im Weinviertler Donauraum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DAF59906-B49A-66AA-3EBF-F3F26C3A46F5}"/>
              </a:ext>
            </a:extLst>
          </p:cNvPr>
          <p:cNvSpPr txBox="1">
            <a:spLocks/>
          </p:cNvSpPr>
          <p:nvPr/>
        </p:nvSpPr>
        <p:spPr>
          <a:xfrm>
            <a:off x="533664" y="1397646"/>
            <a:ext cx="8076672" cy="46830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de-DE" b="1" dirty="0">
                <a:cs typeface="Calibri"/>
              </a:rPr>
              <a:t>BAUSTEIN 3: Umsetzung 2025</a:t>
            </a:r>
          </a:p>
          <a:p>
            <a:r>
              <a:rPr lang="de-AT" sz="2400" dirty="0">
                <a:latin typeface="+mj-lt"/>
              </a:rPr>
              <a:t>2 regionsweite Workshops mit  Jugendgemeinderäte: innen</a:t>
            </a:r>
          </a:p>
          <a:p>
            <a:r>
              <a:rPr lang="de-DE" sz="2400" dirty="0">
                <a:latin typeface="+mj-lt"/>
                <a:sym typeface="Wingdings" pitchFamily="2" charset="2"/>
              </a:rPr>
              <a:t>Jugend-Förder-Challenge &amp; Galaveranstaltung/Abschluss</a:t>
            </a:r>
          </a:p>
          <a:p>
            <a:r>
              <a:rPr lang="de-DE" sz="2400" dirty="0">
                <a:latin typeface="+mj-lt"/>
                <a:sym typeface="Wingdings" pitchFamily="2" charset="2"/>
              </a:rPr>
              <a:t>Erarbeiten eines „Manifests der Jugendbeteiligung“ für die Region </a:t>
            </a:r>
            <a:endParaRPr lang="de-DE" dirty="0">
              <a:latin typeface="+mj-lt"/>
              <a:cs typeface="Calibri"/>
              <a:sym typeface="Wingdings" pitchFamily="2" charset="2"/>
            </a:endParaRPr>
          </a:p>
          <a:p>
            <a:endParaRPr lang="de-DE" sz="2400" dirty="0">
              <a:latin typeface="+mj-lt"/>
              <a:sym typeface="Wingdings" pitchFamily="2" charset="2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BC2F3D-ACB7-F1DD-2580-23BD7998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056427"/>
            <a:ext cx="2171700" cy="20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1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DCA71-0B43-C1DE-7B44-EA258F99F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391DE2-C2F4-463B-18E2-2A6F56EE1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Jugendliche im Weinviertler Donauraum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042A233D-FBE7-BCEA-B3E3-67DA3592E19A}"/>
              </a:ext>
            </a:extLst>
          </p:cNvPr>
          <p:cNvSpPr txBox="1">
            <a:spLocks/>
          </p:cNvSpPr>
          <p:nvPr/>
        </p:nvSpPr>
        <p:spPr>
          <a:xfrm>
            <a:off x="533664" y="1162221"/>
            <a:ext cx="8076672" cy="46830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de-DE" b="1" dirty="0">
                <a:cs typeface="Calibri"/>
              </a:rPr>
              <a:t>Herausforderungen:</a:t>
            </a:r>
          </a:p>
          <a:p>
            <a:r>
              <a:rPr lang="de-AT" sz="2400" dirty="0">
                <a:latin typeface="+mj-lt"/>
              </a:rPr>
              <a:t>Es ist schwierig Jugendliche für Workshops zu motivieren.</a:t>
            </a:r>
          </a:p>
          <a:p>
            <a:r>
              <a:rPr lang="de-AT" sz="2400" dirty="0">
                <a:latin typeface="+mj-lt"/>
              </a:rPr>
              <a:t>Sind sie einmal da, gefällt es Ihnen gut</a:t>
            </a:r>
          </a:p>
          <a:p>
            <a:r>
              <a:rPr lang="de-AT" sz="2400" dirty="0">
                <a:latin typeface="+mj-lt"/>
              </a:rPr>
              <a:t>Ist der Bürgermeister dahinter, kommen auch die Jugendlichen – wieviel Kontakt gibt es?</a:t>
            </a:r>
          </a:p>
          <a:p>
            <a:r>
              <a:rPr lang="de-AT" sz="2400" dirty="0">
                <a:latin typeface="+mj-lt"/>
              </a:rPr>
              <a:t>Vereine sind ein guter Anknüpfungspunkt für die Politik</a:t>
            </a:r>
          </a:p>
          <a:p>
            <a:r>
              <a:rPr lang="de-AT" sz="2400" dirty="0">
                <a:latin typeface="+mj-lt"/>
              </a:rPr>
              <a:t>Jugendgemeinderäte wären gute Verbindungspersonen – oft sind die Jugendgemeinderäte aber nicht wirklich jung</a:t>
            </a:r>
          </a:p>
          <a:p>
            <a:r>
              <a:rPr lang="de-AT" sz="2400" dirty="0">
                <a:latin typeface="+mj-lt"/>
              </a:rPr>
              <a:t>Bürgermeistern muss man „Jugendbeteiligung“ wirklich schmackhaft machen</a:t>
            </a:r>
          </a:p>
          <a:p>
            <a:r>
              <a:rPr lang="de-AT" sz="2400" dirty="0">
                <a:latin typeface="+mj-lt"/>
              </a:rPr>
              <a:t>Regionsspezifisch: Stadt vs. Land -&gt; Nähe zu Wien</a:t>
            </a:r>
          </a:p>
          <a:p>
            <a:endParaRPr lang="de-DE" sz="2400" dirty="0">
              <a:latin typeface="+mj-lt"/>
              <a:sym typeface="Wingdings" pitchFamily="2" charset="2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5D5803-C05A-AA29-B4B5-C6F0CE1AF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18" y="4804738"/>
            <a:ext cx="1392382" cy="13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2552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EW_2024">
  <a:themeElements>
    <a:clrScheme name="Benutzerdefiniert 12">
      <a:dk1>
        <a:srgbClr val="1D71B8"/>
      </a:dk1>
      <a:lt1>
        <a:srgbClr val="FFFFFF"/>
      </a:lt1>
      <a:dk2>
        <a:srgbClr val="00599A"/>
      </a:dk2>
      <a:lt2>
        <a:srgbClr val="FFD500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_PPT_WEV_Vorlage" id="{D107F0D3-3DC3-4154-A41D-258B21A24686}" vid="{375A04AC-DFF3-474F-8ECD-8A6EC4F35C8A}"/>
    </a:ext>
  </a:extLst>
</a:theme>
</file>

<file path=ppt/theme/theme3.xml><?xml version="1.0" encoding="utf-8"?>
<a:theme xmlns:a="http://schemas.openxmlformats.org/drawingml/2006/main" name="NOEW_2024">
  <a:themeElements>
    <a:clrScheme name="Benutzerdefiniert 12">
      <a:dk1>
        <a:srgbClr val="1D71B8"/>
      </a:dk1>
      <a:lt1>
        <a:srgbClr val="FFFFFF"/>
      </a:lt1>
      <a:dk2>
        <a:srgbClr val="00599A"/>
      </a:dk2>
      <a:lt2>
        <a:srgbClr val="FFD500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_PPT_WEV_Vorlage" id="{628D684B-2485-9248-A57D-D4BEAAAC49BE}" vid="{0E35E704-5BF7-0F49-8E32-E23964514153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494</Words>
  <Application>Microsoft Office PowerPoint</Application>
  <PresentationFormat>Bildschirmpräsentation (4:3)</PresentationFormat>
  <Paragraphs>109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Steradian</vt:lpstr>
      <vt:lpstr>Symbol</vt:lpstr>
      <vt:lpstr>Systemschrift Normal</vt:lpstr>
      <vt:lpstr>Trebuchet MS</vt:lpstr>
      <vt:lpstr>Wingdings</vt:lpstr>
      <vt:lpstr>Larissa</vt:lpstr>
      <vt:lpstr>1_NOEW_2024</vt:lpstr>
      <vt:lpstr>NOEW_2024</vt:lpstr>
      <vt:lpstr>PowerPoint-Präsentation</vt:lpstr>
      <vt:lpstr>PowerPoint-Präsentation</vt:lpstr>
      <vt:lpstr>PowerPoint-Präsentation</vt:lpstr>
      <vt:lpstr>PowerPoint-Präsentation</vt:lpstr>
      <vt:lpstr>Jugendliche im Weinviertler Donauraum</vt:lpstr>
      <vt:lpstr>Jugendliche im Weinviertler Donauraum</vt:lpstr>
      <vt:lpstr>Jugendliche im Weinviertler Donauraum</vt:lpstr>
      <vt:lpstr>Jugendliche im Weinviertler Donauraum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Regionskonferenz LEADER-Region Weinviertel Donauraum 21. Oktober 2020 Pfarrsaal Obergänserndorf</dc:title>
  <dc:creator>Sonja Eder</dc:creator>
  <cp:lastModifiedBy>Michael Hainitz</cp:lastModifiedBy>
  <cp:revision>3</cp:revision>
  <cp:lastPrinted>2024-11-04T13:42:42Z</cp:lastPrinted>
  <dcterms:created xsi:type="dcterms:W3CDTF">2020-10-15T10:43:13Z</dcterms:created>
  <dcterms:modified xsi:type="dcterms:W3CDTF">2025-01-29T19:29:12Z</dcterms:modified>
</cp:coreProperties>
</file>